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7" r:id="rId2"/>
    <p:sldId id="258" r:id="rId3"/>
    <p:sldId id="259" r:id="rId4"/>
    <p:sldId id="260" r:id="rId5"/>
    <p:sldId id="261" r:id="rId6"/>
    <p:sldId id="263" r:id="rId7"/>
    <p:sldId id="262" r:id="rId8"/>
    <p:sldId id="265" r:id="rId9"/>
    <p:sldId id="264" r:id="rId10"/>
    <p:sldId id="266" r:id="rId11"/>
    <p:sldId id="267" r:id="rId12"/>
    <p:sldId id="268" r:id="rId13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053" autoAdjust="0"/>
    <p:restoredTop sz="80277" autoAdjust="0"/>
  </p:normalViewPr>
  <p:slideViewPr>
    <p:cSldViewPr>
      <p:cViewPr varScale="1">
        <p:scale>
          <a:sx n="112" d="100"/>
          <a:sy n="112" d="100"/>
        </p:scale>
        <p:origin x="-1968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 dirty="0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48E0C4-C24D-4923-A283-B0E162CC9C6D}" type="datetimeFigureOut">
              <a:rPr lang="ko-KR" altLang="en-US" smtClean="0"/>
              <a:t>2019-05-07</a:t>
            </a:fld>
            <a:endParaRPr lang="ko-KR" altLang="en-US" dirty="0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 dirty="0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5CECF40-B326-43C3-8F19-4A743653A4E6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708038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CECF40-B326-43C3-8F19-4A743653A4E6}" type="slidenum">
              <a:rPr lang="ko-KR" altLang="en-US" smtClean="0"/>
              <a:t>1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3765543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CECF40-B326-43C3-8F19-4A743653A4E6}" type="slidenum">
              <a:rPr lang="ko-KR" altLang="en-US" smtClean="0"/>
              <a:t>2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22319175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CECF40-B326-43C3-8F19-4A743653A4E6}" type="slidenum">
              <a:rPr lang="ko-KR" altLang="en-US" smtClean="0"/>
              <a:t>3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37655433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CECF40-B326-43C3-8F19-4A743653A4E6}" type="slidenum">
              <a:rPr lang="ko-KR" altLang="en-US" smtClean="0"/>
              <a:t>5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37655433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CECF40-B326-43C3-8F19-4A743653A4E6}" type="slidenum">
              <a:rPr lang="ko-KR" altLang="en-US" smtClean="0"/>
              <a:t>7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37655433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CECF40-B326-43C3-8F19-4A743653A4E6}" type="slidenum">
              <a:rPr lang="ko-KR" altLang="en-US" smtClean="0"/>
              <a:t>9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37655433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CECF40-B326-43C3-8F19-4A743653A4E6}" type="slidenum">
              <a:rPr lang="ko-KR" altLang="en-US" smtClean="0"/>
              <a:t>11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3765543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499D9-688A-46FD-822C-7534A8EBAC58}" type="datetimeFigureOut">
              <a:rPr lang="ko-KR" altLang="en-US" smtClean="0"/>
              <a:t>2019-05-07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E856F-23D6-4A74-A138-C83295695069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217228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499D9-688A-46FD-822C-7534A8EBAC58}" type="datetimeFigureOut">
              <a:rPr lang="ko-KR" altLang="en-US" smtClean="0"/>
              <a:t>2019-05-07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E856F-23D6-4A74-A138-C83295695069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7486801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499D9-688A-46FD-822C-7534A8EBAC58}" type="datetimeFigureOut">
              <a:rPr lang="ko-KR" altLang="en-US" smtClean="0"/>
              <a:t>2019-05-07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E856F-23D6-4A74-A138-C83295695069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11755640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hasCustomPrompt="1"/>
          </p:nvPr>
        </p:nvSpPr>
        <p:spPr>
          <a:xfrm>
            <a:off x="685800" y="2420888"/>
            <a:ext cx="7772400" cy="1470025"/>
          </a:xfrm>
        </p:spPr>
        <p:txBody>
          <a:bodyPr>
            <a:noAutofit/>
          </a:bodyPr>
          <a:lstStyle>
            <a:lvl1pPr>
              <a:defRPr sz="25200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ko-KR" altLang="en-US" dirty="0" smtClean="0"/>
              <a:t>단어</a:t>
            </a:r>
            <a:endParaRPr lang="ko-KR" altLang="en-US" dirty="0"/>
          </a:p>
        </p:txBody>
      </p:sp>
      <p:pic>
        <p:nvPicPr>
          <p:cNvPr id="3" name="Picture 2" descr="G:\내 드라이브\PC 백업\01 교재 제작\09 From Phonics to RT\로고\CompassPub Logo_(only black)_Use for Box.pn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605"/>
          <a:stretch/>
        </p:blipFill>
        <p:spPr bwMode="auto">
          <a:xfrm>
            <a:off x="7956376" y="6428920"/>
            <a:ext cx="1080018" cy="356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 userDrawn="1"/>
        </p:nvSpPr>
        <p:spPr>
          <a:xfrm>
            <a:off x="7956376" y="237485"/>
            <a:ext cx="84705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dirty="0" smtClean="0">
                <a:latin typeface="+mn-lt"/>
                <a:ea typeface="Adobe Fan Heiti Std B" pitchFamily="34" charset="-128"/>
              </a:rPr>
              <a:t>Unit5</a:t>
            </a:r>
            <a:endParaRPr lang="ko-KR" altLang="en-US" sz="20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3535131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67544" y="5229200"/>
            <a:ext cx="4040188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10000" b="1">
                <a:latin typeface="Arial" pitchFamily="34" charset="0"/>
                <a:cs typeface="Arial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4008" y="5229200"/>
            <a:ext cx="4041775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10000" b="1">
                <a:latin typeface="Arial" pitchFamily="34" charset="0"/>
                <a:cs typeface="Arial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</p:txBody>
      </p:sp>
      <p:sp>
        <p:nvSpPr>
          <p:cNvPr id="13" name="그림 개체 틀 12"/>
          <p:cNvSpPr>
            <a:spLocks noGrp="1"/>
          </p:cNvSpPr>
          <p:nvPr>
            <p:ph type="pic" sz="quarter" idx="10"/>
          </p:nvPr>
        </p:nvSpPr>
        <p:spPr>
          <a:xfrm>
            <a:off x="1191638" y="1556792"/>
            <a:ext cx="2592000" cy="2545200"/>
          </a:xfrm>
        </p:spPr>
        <p:txBody>
          <a:bodyPr/>
          <a:lstStyle>
            <a:lvl1pPr algn="ctr">
              <a:defRPr/>
            </a:lvl1pPr>
          </a:lstStyle>
          <a:p>
            <a:endParaRPr lang="ko-KR" altLang="en-US" dirty="0"/>
          </a:p>
        </p:txBody>
      </p:sp>
      <p:sp>
        <p:nvSpPr>
          <p:cNvPr id="14" name="그림 개체 틀 12"/>
          <p:cNvSpPr>
            <a:spLocks noGrp="1"/>
          </p:cNvSpPr>
          <p:nvPr>
            <p:ph type="pic" sz="quarter" idx="11"/>
          </p:nvPr>
        </p:nvSpPr>
        <p:spPr>
          <a:xfrm>
            <a:off x="5368895" y="1556792"/>
            <a:ext cx="2592000" cy="2545200"/>
          </a:xfrm>
        </p:spPr>
        <p:txBody>
          <a:bodyPr/>
          <a:lstStyle>
            <a:lvl1pPr algn="ctr">
              <a:defRPr/>
            </a:lvl1pPr>
          </a:lstStyle>
          <a:p>
            <a:endParaRPr lang="ko-KR" altLang="en-US" dirty="0"/>
          </a:p>
        </p:txBody>
      </p:sp>
      <p:cxnSp>
        <p:nvCxnSpPr>
          <p:cNvPr id="15" name="직선 연결선 14"/>
          <p:cNvCxnSpPr/>
          <p:nvPr userDrawn="1"/>
        </p:nvCxnSpPr>
        <p:spPr>
          <a:xfrm>
            <a:off x="4644008" y="548680"/>
            <a:ext cx="0" cy="6058571"/>
          </a:xfrm>
          <a:prstGeom prst="line">
            <a:avLst/>
          </a:prstGeom>
          <a:ln w="3810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Picture 2" descr="G:\내 드라이브\PC 백업\01 교재 제작\09 From Phonics to RT\로고\CompassPub Logo_(only black)_Use for Box.pn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605"/>
          <a:stretch/>
        </p:blipFill>
        <p:spPr bwMode="auto">
          <a:xfrm>
            <a:off x="7956376" y="6428920"/>
            <a:ext cx="1080018" cy="356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202400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499D9-688A-46FD-822C-7534A8EBAC58}" type="datetimeFigureOut">
              <a:rPr lang="ko-KR" altLang="en-US" smtClean="0"/>
              <a:t>2019-05-07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E856F-23D6-4A74-A138-C83295695069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3191560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499D9-688A-46FD-822C-7534A8EBAC58}" type="datetimeFigureOut">
              <a:rPr lang="ko-KR" altLang="en-US" smtClean="0"/>
              <a:t>2019-05-07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E856F-23D6-4A74-A138-C83295695069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5758322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499D9-688A-46FD-822C-7534A8EBAC58}" type="datetimeFigureOut">
              <a:rPr lang="ko-KR" altLang="en-US" smtClean="0"/>
              <a:t>2019-05-07</a:t>
            </a:fld>
            <a:endParaRPr lang="ko-KR" altLang="en-US" dirty="0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E856F-23D6-4A74-A138-C83295695069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2799331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499D9-688A-46FD-822C-7534A8EBAC58}" type="datetimeFigureOut">
              <a:rPr lang="ko-KR" altLang="en-US" smtClean="0"/>
              <a:t>2019-05-07</a:t>
            </a:fld>
            <a:endParaRPr lang="ko-KR" altLang="en-US" dirty="0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E856F-23D6-4A74-A138-C83295695069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7479750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499D9-688A-46FD-822C-7534A8EBAC58}" type="datetimeFigureOut">
              <a:rPr lang="ko-KR" altLang="en-US" smtClean="0"/>
              <a:t>2019-05-07</a:t>
            </a:fld>
            <a:endParaRPr lang="ko-KR" altLang="en-US" dirty="0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E856F-23D6-4A74-A138-C83295695069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0552985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499D9-688A-46FD-822C-7534A8EBAC58}" type="datetimeFigureOut">
              <a:rPr lang="ko-KR" altLang="en-US" smtClean="0"/>
              <a:t>2019-05-07</a:t>
            </a:fld>
            <a:endParaRPr lang="ko-KR" altLang="en-US" dirty="0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E856F-23D6-4A74-A138-C83295695069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3690125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499D9-688A-46FD-822C-7534A8EBAC58}" type="datetimeFigureOut">
              <a:rPr lang="ko-KR" altLang="en-US" smtClean="0"/>
              <a:t>2019-05-07</a:t>
            </a:fld>
            <a:endParaRPr lang="ko-KR" altLang="en-US" dirty="0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E856F-23D6-4A74-A138-C83295695069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5274007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499D9-688A-46FD-822C-7534A8EBAC58}" type="datetimeFigureOut">
              <a:rPr lang="ko-KR" altLang="en-US" smtClean="0"/>
              <a:t>2019-05-07</a:t>
            </a:fld>
            <a:endParaRPr lang="ko-KR" altLang="en-US" dirty="0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E856F-23D6-4A74-A138-C83295695069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3614573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6499D9-688A-46FD-822C-7534A8EBAC58}" type="datetimeFigureOut">
              <a:rPr lang="ko-KR" altLang="en-US" smtClean="0"/>
              <a:t>2019-05-07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7E856F-23D6-4A74-A138-C83295695069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6277325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dirty="0" smtClean="0">
                <a:solidFill>
                  <a:srgbClr val="FF0000"/>
                </a:solidFill>
              </a:rPr>
              <a:t>ake</a:t>
            </a:r>
            <a:endParaRPr lang="ko-KR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6551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idx="1"/>
          </p:nvPr>
        </p:nvSpPr>
        <p:spPr>
          <a:xfrm>
            <a:off x="251520" y="5381526"/>
            <a:ext cx="4040188" cy="639762"/>
          </a:xfrm>
        </p:spPr>
        <p:txBody>
          <a:bodyPr/>
          <a:lstStyle/>
          <a:p>
            <a:r>
              <a:rPr lang="en-US" altLang="ko-KR" dirty="0" smtClean="0"/>
              <a:t>d</a:t>
            </a:r>
            <a:r>
              <a:rPr lang="en-US" altLang="ko-KR" dirty="0" smtClean="0">
                <a:solidFill>
                  <a:srgbClr val="FF0000"/>
                </a:solidFill>
              </a:rPr>
              <a:t>ate</a:t>
            </a:r>
            <a:endParaRPr lang="ko-KR" altLang="en-US" dirty="0">
              <a:solidFill>
                <a:srgbClr val="FF0000"/>
              </a:solidFill>
            </a:endParaRPr>
          </a:p>
        </p:txBody>
      </p:sp>
      <p:sp>
        <p:nvSpPr>
          <p:cNvPr id="3" name="텍스트 개체 틀 2"/>
          <p:cNvSpPr>
            <a:spLocks noGrp="1"/>
          </p:cNvSpPr>
          <p:nvPr>
            <p:ph type="body" sz="quarter" idx="3"/>
          </p:nvPr>
        </p:nvSpPr>
        <p:spPr>
          <a:xfrm>
            <a:off x="4850705" y="5381526"/>
            <a:ext cx="4041775" cy="639762"/>
          </a:xfrm>
        </p:spPr>
        <p:txBody>
          <a:bodyPr/>
          <a:lstStyle/>
          <a:p>
            <a:r>
              <a:rPr lang="en-US" altLang="ko-KR" dirty="0" smtClean="0"/>
              <a:t>g</a:t>
            </a:r>
            <a:r>
              <a:rPr lang="en-US" altLang="ko-KR" dirty="0" smtClean="0">
                <a:solidFill>
                  <a:srgbClr val="FF0000"/>
                </a:solidFill>
              </a:rPr>
              <a:t>ate</a:t>
            </a:r>
            <a:endParaRPr lang="ko-KR" altLang="en-US" dirty="0">
              <a:solidFill>
                <a:srgbClr val="FF0000"/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945553"/>
            <a:ext cx="3961259" cy="26929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2372" y="1238174"/>
            <a:ext cx="3848100" cy="2400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78497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dirty="0" smtClean="0">
                <a:solidFill>
                  <a:srgbClr val="FF0000"/>
                </a:solidFill>
              </a:rPr>
              <a:t>ave</a:t>
            </a:r>
            <a:endParaRPr lang="ko-KR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2771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idx="1"/>
          </p:nvPr>
        </p:nvSpPr>
        <p:spPr>
          <a:xfrm>
            <a:off x="251520" y="5381526"/>
            <a:ext cx="4040188" cy="639762"/>
          </a:xfrm>
        </p:spPr>
        <p:txBody>
          <a:bodyPr/>
          <a:lstStyle/>
          <a:p>
            <a:r>
              <a:rPr lang="en-US" altLang="ko-KR" dirty="0" smtClean="0"/>
              <a:t>s</a:t>
            </a:r>
            <a:r>
              <a:rPr lang="en-US" altLang="ko-KR" dirty="0" smtClean="0">
                <a:solidFill>
                  <a:srgbClr val="FF0000"/>
                </a:solidFill>
              </a:rPr>
              <a:t>ave</a:t>
            </a:r>
            <a:endParaRPr lang="ko-KR" altLang="en-US" dirty="0">
              <a:solidFill>
                <a:srgbClr val="FF0000"/>
              </a:solidFill>
            </a:endParaRPr>
          </a:p>
        </p:txBody>
      </p:sp>
      <p:sp>
        <p:nvSpPr>
          <p:cNvPr id="3" name="텍스트 개체 틀 2"/>
          <p:cNvSpPr>
            <a:spLocks noGrp="1"/>
          </p:cNvSpPr>
          <p:nvPr>
            <p:ph type="body" sz="quarter" idx="3"/>
          </p:nvPr>
        </p:nvSpPr>
        <p:spPr>
          <a:xfrm>
            <a:off x="4850705" y="5381526"/>
            <a:ext cx="4041775" cy="639762"/>
          </a:xfrm>
        </p:spPr>
        <p:txBody>
          <a:bodyPr/>
          <a:lstStyle/>
          <a:p>
            <a:r>
              <a:rPr lang="en-US" altLang="ko-KR" dirty="0"/>
              <a:t>w</a:t>
            </a:r>
            <a:r>
              <a:rPr lang="en-US" altLang="ko-KR" dirty="0" smtClean="0">
                <a:solidFill>
                  <a:srgbClr val="FF0000"/>
                </a:solidFill>
              </a:rPr>
              <a:t>ave</a:t>
            </a:r>
            <a:endParaRPr lang="ko-KR" altLang="en-US" dirty="0">
              <a:solidFill>
                <a:srgbClr val="FF0000"/>
              </a:solidFill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977345"/>
            <a:ext cx="3555673" cy="2656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977345"/>
            <a:ext cx="3600400" cy="2656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2041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idx="1"/>
          </p:nvPr>
        </p:nvSpPr>
        <p:spPr>
          <a:xfrm>
            <a:off x="467544" y="5381526"/>
            <a:ext cx="4040188" cy="639762"/>
          </a:xfrm>
        </p:spPr>
        <p:txBody>
          <a:bodyPr/>
          <a:lstStyle/>
          <a:p>
            <a:r>
              <a:rPr lang="en-US" altLang="ko-KR" dirty="0" smtClean="0"/>
              <a:t>c</a:t>
            </a:r>
            <a:r>
              <a:rPr lang="en-US" altLang="ko-KR" dirty="0" smtClean="0">
                <a:solidFill>
                  <a:srgbClr val="FF0000"/>
                </a:solidFill>
              </a:rPr>
              <a:t>ake</a:t>
            </a:r>
            <a:endParaRPr lang="ko-KR" altLang="en-US" dirty="0">
              <a:solidFill>
                <a:srgbClr val="FF0000"/>
              </a:solidFill>
            </a:endParaRPr>
          </a:p>
        </p:txBody>
      </p:sp>
      <p:sp>
        <p:nvSpPr>
          <p:cNvPr id="3" name="텍스트 개체 틀 2"/>
          <p:cNvSpPr>
            <a:spLocks noGrp="1"/>
          </p:cNvSpPr>
          <p:nvPr>
            <p:ph type="body" sz="quarter" idx="3"/>
          </p:nvPr>
        </p:nvSpPr>
        <p:spPr>
          <a:xfrm>
            <a:off x="4850705" y="5381526"/>
            <a:ext cx="4041775" cy="639762"/>
          </a:xfrm>
        </p:spPr>
        <p:txBody>
          <a:bodyPr/>
          <a:lstStyle/>
          <a:p>
            <a:r>
              <a:rPr lang="en-US" altLang="ko-KR" dirty="0"/>
              <a:t>l</a:t>
            </a:r>
            <a:r>
              <a:rPr lang="en-US" altLang="ko-KR" dirty="0" smtClean="0">
                <a:solidFill>
                  <a:srgbClr val="FF0000"/>
                </a:solidFill>
              </a:rPr>
              <a:t>ake</a:t>
            </a:r>
            <a:endParaRPr lang="ko-KR" altLang="en-US" dirty="0">
              <a:solidFill>
                <a:srgbClr val="FF0000"/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836710"/>
            <a:ext cx="3749567" cy="28078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7709" y="836710"/>
            <a:ext cx="3742763" cy="27962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80356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dirty="0" smtClean="0">
                <a:solidFill>
                  <a:srgbClr val="FF0000"/>
                </a:solidFill>
              </a:rPr>
              <a:t>ame</a:t>
            </a:r>
            <a:endParaRPr lang="ko-KR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471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idx="1"/>
          </p:nvPr>
        </p:nvSpPr>
        <p:spPr>
          <a:xfrm>
            <a:off x="467544" y="5381526"/>
            <a:ext cx="4040188" cy="639762"/>
          </a:xfrm>
        </p:spPr>
        <p:txBody>
          <a:bodyPr/>
          <a:lstStyle/>
          <a:p>
            <a:r>
              <a:rPr lang="en-US" altLang="ko-KR" dirty="0" smtClean="0"/>
              <a:t>n</a:t>
            </a:r>
            <a:r>
              <a:rPr lang="en-US" altLang="ko-KR" dirty="0" smtClean="0">
                <a:solidFill>
                  <a:srgbClr val="FF0000"/>
                </a:solidFill>
              </a:rPr>
              <a:t>ame</a:t>
            </a:r>
            <a:endParaRPr lang="ko-KR" altLang="en-US" dirty="0">
              <a:solidFill>
                <a:srgbClr val="FF0000"/>
              </a:solidFill>
            </a:endParaRPr>
          </a:p>
        </p:txBody>
      </p:sp>
      <p:sp>
        <p:nvSpPr>
          <p:cNvPr id="3" name="텍스트 개체 틀 2"/>
          <p:cNvSpPr>
            <a:spLocks noGrp="1"/>
          </p:cNvSpPr>
          <p:nvPr>
            <p:ph type="body" sz="quarter" idx="3"/>
          </p:nvPr>
        </p:nvSpPr>
        <p:spPr>
          <a:xfrm>
            <a:off x="4778697" y="5381526"/>
            <a:ext cx="4041775" cy="639762"/>
          </a:xfrm>
        </p:spPr>
        <p:txBody>
          <a:bodyPr/>
          <a:lstStyle/>
          <a:p>
            <a:r>
              <a:rPr lang="en-US" altLang="ko-KR" dirty="0"/>
              <a:t>s</a:t>
            </a:r>
            <a:r>
              <a:rPr lang="en-US" altLang="ko-KR" dirty="0" smtClean="0">
                <a:solidFill>
                  <a:srgbClr val="FF0000"/>
                </a:solidFill>
              </a:rPr>
              <a:t>ame</a:t>
            </a:r>
            <a:endParaRPr lang="ko-KR" altLang="en-US" dirty="0">
              <a:solidFill>
                <a:srgbClr val="FF0000"/>
              </a:solidFill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196752"/>
            <a:ext cx="3623358" cy="27070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9014" y="1196752"/>
            <a:ext cx="3649450" cy="27265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42248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dirty="0" smtClean="0">
                <a:solidFill>
                  <a:srgbClr val="FF0000"/>
                </a:solidFill>
              </a:rPr>
              <a:t>ape</a:t>
            </a:r>
            <a:endParaRPr lang="ko-KR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4326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idx="1"/>
          </p:nvPr>
        </p:nvSpPr>
        <p:spPr>
          <a:xfrm>
            <a:off x="323528" y="5381526"/>
            <a:ext cx="4040188" cy="639762"/>
          </a:xfrm>
        </p:spPr>
        <p:txBody>
          <a:bodyPr/>
          <a:lstStyle/>
          <a:p>
            <a:r>
              <a:rPr lang="en-US" altLang="ko-KR" dirty="0"/>
              <a:t>c</a:t>
            </a:r>
            <a:r>
              <a:rPr lang="en-US" altLang="ko-KR" dirty="0" smtClean="0">
                <a:solidFill>
                  <a:srgbClr val="FF0000"/>
                </a:solidFill>
              </a:rPr>
              <a:t>ape</a:t>
            </a:r>
            <a:endParaRPr lang="ko-KR" altLang="en-US" dirty="0">
              <a:solidFill>
                <a:srgbClr val="FF0000"/>
              </a:solidFill>
            </a:endParaRPr>
          </a:p>
        </p:txBody>
      </p:sp>
      <p:sp>
        <p:nvSpPr>
          <p:cNvPr id="3" name="텍스트 개체 틀 2"/>
          <p:cNvSpPr>
            <a:spLocks noGrp="1"/>
          </p:cNvSpPr>
          <p:nvPr>
            <p:ph type="body" sz="quarter" idx="3"/>
          </p:nvPr>
        </p:nvSpPr>
        <p:spPr>
          <a:xfrm>
            <a:off x="4778697" y="5381526"/>
            <a:ext cx="4041775" cy="639762"/>
          </a:xfrm>
        </p:spPr>
        <p:txBody>
          <a:bodyPr/>
          <a:lstStyle/>
          <a:p>
            <a:r>
              <a:rPr lang="en-US" altLang="ko-KR" dirty="0" smtClean="0"/>
              <a:t>t</a:t>
            </a:r>
            <a:r>
              <a:rPr lang="en-US" altLang="ko-KR" dirty="0" smtClean="0">
                <a:solidFill>
                  <a:srgbClr val="FF0000"/>
                </a:solidFill>
              </a:rPr>
              <a:t>ape</a:t>
            </a:r>
            <a:endParaRPr lang="ko-KR" altLang="en-US" dirty="0">
              <a:solidFill>
                <a:srgbClr val="FF0000"/>
              </a:solidFill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983089"/>
            <a:ext cx="3715991" cy="2621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1052736"/>
            <a:ext cx="3672408" cy="25221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오른쪽 화살표 5"/>
          <p:cNvSpPr/>
          <p:nvPr/>
        </p:nvSpPr>
        <p:spPr>
          <a:xfrm rot="8555018">
            <a:off x="3309068" y="2422556"/>
            <a:ext cx="527736" cy="288032"/>
          </a:xfrm>
          <a:prstGeom prst="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979588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dirty="0" smtClean="0">
                <a:solidFill>
                  <a:srgbClr val="FF0000"/>
                </a:solidFill>
              </a:rPr>
              <a:t>ase</a:t>
            </a:r>
            <a:endParaRPr lang="ko-KR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4326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idx="1"/>
          </p:nvPr>
        </p:nvSpPr>
        <p:spPr>
          <a:xfrm>
            <a:off x="323528" y="5381526"/>
            <a:ext cx="4040188" cy="639762"/>
          </a:xfrm>
        </p:spPr>
        <p:txBody>
          <a:bodyPr/>
          <a:lstStyle/>
          <a:p>
            <a:r>
              <a:rPr lang="en-US" altLang="ko-KR" dirty="0"/>
              <a:t>c</a:t>
            </a:r>
            <a:r>
              <a:rPr lang="en-US" altLang="ko-KR" dirty="0" smtClean="0">
                <a:solidFill>
                  <a:srgbClr val="FF0000"/>
                </a:solidFill>
              </a:rPr>
              <a:t>ase</a:t>
            </a:r>
            <a:endParaRPr lang="ko-KR" altLang="en-US" dirty="0">
              <a:solidFill>
                <a:srgbClr val="FF0000"/>
              </a:solidFill>
            </a:endParaRPr>
          </a:p>
        </p:txBody>
      </p:sp>
      <p:sp>
        <p:nvSpPr>
          <p:cNvPr id="3" name="텍스트 개체 틀 2"/>
          <p:cNvSpPr>
            <a:spLocks noGrp="1"/>
          </p:cNvSpPr>
          <p:nvPr>
            <p:ph type="body" sz="quarter" idx="3"/>
          </p:nvPr>
        </p:nvSpPr>
        <p:spPr>
          <a:xfrm>
            <a:off x="4778697" y="5381526"/>
            <a:ext cx="4041775" cy="639762"/>
          </a:xfrm>
        </p:spPr>
        <p:txBody>
          <a:bodyPr/>
          <a:lstStyle/>
          <a:p>
            <a:r>
              <a:rPr lang="en-US" altLang="ko-KR" dirty="0" smtClean="0"/>
              <a:t>v</a:t>
            </a:r>
            <a:r>
              <a:rPr lang="en-US" altLang="ko-KR" dirty="0" smtClean="0">
                <a:solidFill>
                  <a:srgbClr val="FF0000"/>
                </a:solidFill>
              </a:rPr>
              <a:t>ase</a:t>
            </a:r>
            <a:endParaRPr lang="ko-KR" altLang="en-US" dirty="0">
              <a:solidFill>
                <a:srgbClr val="FF0000"/>
              </a:solidFill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17284"/>
            <a:ext cx="3960440" cy="27297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7468" y="1027627"/>
            <a:ext cx="1866900" cy="281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68690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dirty="0" smtClean="0">
                <a:solidFill>
                  <a:srgbClr val="FF0000"/>
                </a:solidFill>
              </a:rPr>
              <a:t>ate</a:t>
            </a:r>
            <a:endParaRPr lang="ko-KR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1928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62</TotalTime>
  <Words>25</Words>
  <Application>Microsoft Office PowerPoint</Application>
  <PresentationFormat>화면 슬라이드 쇼(4:3)</PresentationFormat>
  <Paragraphs>25</Paragraphs>
  <Slides>12</Slides>
  <Notes>7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12</vt:i4>
      </vt:variant>
    </vt:vector>
  </HeadingPairs>
  <TitlesOfParts>
    <vt:vector size="13" baseType="lpstr">
      <vt:lpstr>Office 테마</vt:lpstr>
      <vt:lpstr>ake</vt:lpstr>
      <vt:lpstr>PowerPoint 프레젠테이션</vt:lpstr>
      <vt:lpstr>ame</vt:lpstr>
      <vt:lpstr>PowerPoint 프레젠테이션</vt:lpstr>
      <vt:lpstr>ape</vt:lpstr>
      <vt:lpstr>PowerPoint 프레젠테이션</vt:lpstr>
      <vt:lpstr>ase</vt:lpstr>
      <vt:lpstr>PowerPoint 프레젠테이션</vt:lpstr>
      <vt:lpstr>ate</vt:lpstr>
      <vt:lpstr>PowerPoint 프레젠테이션</vt:lpstr>
      <vt:lpstr>ave</vt:lpstr>
      <vt:lpstr>PowerPoint 프레젠테이션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an</dc:title>
  <dc:creator>wjcom_mem003</dc:creator>
  <cp:lastModifiedBy>user_01</cp:lastModifiedBy>
  <cp:revision>25</cp:revision>
  <dcterms:created xsi:type="dcterms:W3CDTF">2019-05-07T00:16:55Z</dcterms:created>
  <dcterms:modified xsi:type="dcterms:W3CDTF">2019-05-07T05:15:34Z</dcterms:modified>
</cp:coreProperties>
</file>