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1080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Unit12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ur</a:t>
            </a:r>
            <a:r>
              <a:rPr lang="en-US" altLang="ko-KR" dirty="0"/>
              <a:t>t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320480" cy="639762"/>
          </a:xfrm>
        </p:spPr>
        <p:txBody>
          <a:bodyPr/>
          <a:lstStyle/>
          <a:p>
            <a:r>
              <a:rPr lang="en-US" altLang="ko-KR" dirty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ur</a:t>
            </a:r>
            <a:r>
              <a:rPr lang="en-US" altLang="ko-KR" dirty="0" smtClean="0"/>
              <a:t>se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764621"/>
            <a:ext cx="3590146" cy="268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2" y="764621"/>
            <a:ext cx="3654402" cy="2808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air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air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air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58990"/>
            <a:ext cx="3540003" cy="266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58990"/>
            <a:ext cx="3600400" cy="268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84784"/>
            <a:ext cx="254317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f</a:t>
            </a:r>
            <a:r>
              <a:rPr lang="en-US" altLang="ko-KR" dirty="0" smtClean="0">
                <a:solidFill>
                  <a:srgbClr val="FF0000"/>
                </a:solidFill>
              </a:rPr>
              <a:t>ar</a:t>
            </a:r>
            <a:r>
              <a:rPr lang="en-US" altLang="ko-KR" dirty="0" smtClean="0"/>
              <a:t>m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ar</a:t>
            </a:r>
            <a:r>
              <a:rPr lang="en-US" altLang="ko-KR" dirty="0"/>
              <a:t>d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336559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037" y="1692399"/>
            <a:ext cx="19526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오른쪽 화살표 8"/>
          <p:cNvSpPr/>
          <p:nvPr/>
        </p:nvSpPr>
        <p:spPr>
          <a:xfrm rot="7971769">
            <a:off x="6318318" y="1340768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157192"/>
            <a:ext cx="4040188" cy="639762"/>
          </a:xfrm>
        </p:spPr>
        <p:txBody>
          <a:bodyPr/>
          <a:lstStyle/>
          <a:p>
            <a:r>
              <a:rPr lang="en-US" altLang="ko-KR" sz="6000" dirty="0" smtClean="0"/>
              <a:t>aft</a:t>
            </a:r>
            <a:r>
              <a:rPr lang="en-US" altLang="ko-KR" sz="6000" dirty="0" smtClean="0">
                <a:solidFill>
                  <a:srgbClr val="FF0000"/>
                </a:solidFill>
              </a:rPr>
              <a:t>er</a:t>
            </a:r>
            <a:r>
              <a:rPr lang="en-US" altLang="ko-KR" sz="6000" dirty="0" smtClean="0"/>
              <a:t>noon</a:t>
            </a:r>
            <a:endParaRPr lang="ko-KR" altLang="en-US" sz="60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922713" y="5165502"/>
            <a:ext cx="4041775" cy="639762"/>
          </a:xfrm>
        </p:spPr>
        <p:txBody>
          <a:bodyPr/>
          <a:lstStyle/>
          <a:p>
            <a:r>
              <a:rPr lang="en-US" altLang="ko-KR" sz="6000" dirty="0" smtClean="0"/>
              <a:t>des</a:t>
            </a:r>
            <a:r>
              <a:rPr lang="en-US" altLang="ko-KR" sz="6000" dirty="0" smtClean="0">
                <a:solidFill>
                  <a:srgbClr val="FF0000"/>
                </a:solidFill>
              </a:rPr>
              <a:t>er</a:t>
            </a:r>
            <a:r>
              <a:rPr lang="en-US" altLang="ko-KR" sz="6000" dirty="0" smtClean="0"/>
              <a:t>t</a:t>
            </a:r>
            <a:endParaRPr lang="ko-KR" altLang="en-US" sz="6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227" y="828090"/>
            <a:ext cx="3384959" cy="2528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28090"/>
            <a:ext cx="3644652" cy="274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른쪽 화살표 7"/>
          <p:cNvSpPr/>
          <p:nvPr/>
        </p:nvSpPr>
        <p:spPr>
          <a:xfrm>
            <a:off x="1979712" y="2059756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ir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ir</a:t>
            </a:r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g</a:t>
            </a:r>
            <a:r>
              <a:rPr lang="en-US" altLang="ko-KR" dirty="0" smtClean="0">
                <a:solidFill>
                  <a:srgbClr val="FF0000"/>
                </a:solidFill>
              </a:rPr>
              <a:t>ir</a:t>
            </a:r>
            <a:r>
              <a:rPr lang="en-US" altLang="ko-KR" dirty="0" smtClean="0"/>
              <a:t>l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4"/>
            <a:ext cx="3396881" cy="253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6843"/>
            <a:ext cx="3456384" cy="258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or</a:t>
            </a:r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or</a:t>
            </a:r>
            <a:r>
              <a:rPr lang="en-US" altLang="ko-KR" dirty="0" smtClean="0"/>
              <a:t>se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19413"/>
            <a:ext cx="3727745" cy="268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2329"/>
            <a:ext cx="38957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ar</vt:lpstr>
      <vt:lpstr>PowerPoint 프레젠테이션</vt:lpstr>
      <vt:lpstr>er</vt:lpstr>
      <vt:lpstr>PowerPoint 프레젠테이션</vt:lpstr>
      <vt:lpstr>ir</vt:lpstr>
      <vt:lpstr>PowerPoint 프레젠테이션</vt:lpstr>
      <vt:lpstr>or</vt:lpstr>
      <vt:lpstr>PowerPoint 프레젠테이션</vt:lpstr>
      <vt:lpstr>ur</vt:lpstr>
      <vt:lpstr>PowerPoint 프레젠테이션</vt:lpstr>
      <vt:lpstr>air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36</cp:revision>
  <dcterms:created xsi:type="dcterms:W3CDTF">2019-05-07T00:16:55Z</dcterms:created>
  <dcterms:modified xsi:type="dcterms:W3CDTF">2019-05-07T05:31:10Z</dcterms:modified>
</cp:coreProperties>
</file>