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1080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Unit11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ea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ou</a:t>
            </a:r>
            <a:r>
              <a:rPr lang="en-US" altLang="ko-KR" dirty="0" smtClean="0"/>
              <a:t>se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320480" cy="639762"/>
          </a:xfrm>
        </p:spPr>
        <p:txBody>
          <a:bodyPr/>
          <a:lstStyle/>
          <a:p>
            <a:r>
              <a:rPr lang="en-US" altLang="ko-KR" dirty="0" smtClean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ou</a:t>
            </a:r>
            <a:r>
              <a:rPr lang="en-US" altLang="ko-KR" dirty="0" smtClean="0"/>
              <a:t>se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64704"/>
            <a:ext cx="3601219" cy="2682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64704"/>
            <a:ext cx="3590255" cy="268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ow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ow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ow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38030"/>
            <a:ext cx="3669597" cy="269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27185"/>
            <a:ext cx="3655723" cy="27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l</a:t>
            </a:r>
            <a:r>
              <a:rPr lang="en-US" altLang="ko-KR" dirty="0" smtClean="0">
                <a:solidFill>
                  <a:srgbClr val="FF0000"/>
                </a:solidFill>
              </a:rPr>
              <a:t>ea</a:t>
            </a:r>
            <a:r>
              <a:rPr lang="en-US" altLang="ko-KR" dirty="0" smtClean="0"/>
              <a:t>f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</a:t>
            </a:r>
            <a:r>
              <a:rPr lang="en-US" altLang="ko-KR" dirty="0" smtClean="0">
                <a:solidFill>
                  <a:srgbClr val="FF0000"/>
                </a:solidFill>
              </a:rPr>
              <a:t>ea</a:t>
            </a:r>
            <a:r>
              <a:rPr lang="en-US" altLang="ko-KR" dirty="0" smtClean="0"/>
              <a:t>l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64" y="1273299"/>
            <a:ext cx="35528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398" y="787524"/>
            <a:ext cx="34480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ee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tr</a:t>
            </a:r>
            <a:r>
              <a:rPr lang="en-US" altLang="ko-KR" dirty="0" smtClean="0">
                <a:solidFill>
                  <a:srgbClr val="FF0000"/>
                </a:solidFill>
              </a:rPr>
              <a:t>ee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28090"/>
            <a:ext cx="3744416" cy="279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64704"/>
            <a:ext cx="3427336" cy="2881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r>
              <a:rPr lang="en-US" altLang="ko-KR" dirty="0" smtClean="0"/>
              <a:t>k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r>
              <a:rPr lang="en-US" altLang="ko-KR" dirty="0" smtClean="0"/>
              <a:t>k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5"/>
            <a:ext cx="3396881" cy="253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44775"/>
            <a:ext cx="3384376" cy="254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3203848" y="2204864"/>
            <a:ext cx="28083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3203848" y="2132856"/>
            <a:ext cx="28083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r>
              <a:rPr lang="en-US" altLang="ko-KR" dirty="0" smtClean="0"/>
              <a:t>n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sp</a:t>
            </a:r>
            <a:r>
              <a:rPr lang="en-US" altLang="ko-KR" dirty="0" smtClean="0">
                <a:solidFill>
                  <a:srgbClr val="FF0000"/>
                </a:solidFill>
              </a:rPr>
              <a:t>oo</a:t>
            </a:r>
            <a:r>
              <a:rPr lang="en-US" altLang="ko-KR" dirty="0" smtClean="0"/>
              <a:t>n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19414"/>
            <a:ext cx="3600399" cy="268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19413"/>
            <a:ext cx="3600400" cy="268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ou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ea</vt:lpstr>
      <vt:lpstr>PowerPoint 프레젠테이션</vt:lpstr>
      <vt:lpstr>ee</vt:lpstr>
      <vt:lpstr>PowerPoint 프레젠테이션</vt:lpstr>
      <vt:lpstr>oo</vt:lpstr>
      <vt:lpstr>PowerPoint 프레젠테이션</vt:lpstr>
      <vt:lpstr>oo</vt:lpstr>
      <vt:lpstr>PowerPoint 프레젠테이션</vt:lpstr>
      <vt:lpstr>ou</vt:lpstr>
      <vt:lpstr>PowerPoint 프레젠테이션</vt:lpstr>
      <vt:lpstr>ow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34</cp:revision>
  <dcterms:created xsi:type="dcterms:W3CDTF">2019-05-07T00:16:55Z</dcterms:created>
  <dcterms:modified xsi:type="dcterms:W3CDTF">2019-05-07T05:30:20Z</dcterms:modified>
</cp:coreProperties>
</file>