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  <p:sldId id="265" r:id="rId9"/>
    <p:sldId id="264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53" autoAdjust="0"/>
    <p:restoredTop sz="80277" autoAdjust="0"/>
  </p:normalViewPr>
  <p:slideViewPr>
    <p:cSldViewPr>
      <p:cViewPr varScale="1">
        <p:scale>
          <a:sx n="116" d="100"/>
          <a:sy n="116" d="100"/>
        </p:scale>
        <p:origin x="-37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8E0C4-C24D-4923-A283-B0E162CC9C6D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ECF40-B326-43C3-8F19-4A743653A4E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803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3191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7228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8680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7556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2420888"/>
            <a:ext cx="7772400" cy="1470025"/>
          </a:xfrm>
        </p:spPr>
        <p:txBody>
          <a:bodyPr>
            <a:noAutofit/>
          </a:bodyPr>
          <a:lstStyle>
            <a:lvl1pPr>
              <a:defRPr sz="25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ko-KR" altLang="en-US" dirty="0" smtClean="0"/>
              <a:t>단어</a:t>
            </a:r>
            <a:endParaRPr lang="ko-KR" altLang="en-US" dirty="0"/>
          </a:p>
        </p:txBody>
      </p:sp>
      <p:pic>
        <p:nvPicPr>
          <p:cNvPr id="3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 userDrawn="1"/>
        </p:nvSpPr>
        <p:spPr>
          <a:xfrm>
            <a:off x="7956376" y="237485"/>
            <a:ext cx="847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lt"/>
                <a:ea typeface="Adobe Fan Heiti Std B" pitchFamily="34" charset="-128"/>
              </a:rPr>
              <a:t>Unit8</a:t>
            </a:r>
            <a:endParaRPr lang="ko-KR" alt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3513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67544" y="5229200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4008" y="5229200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3" name="그림 개체 틀 12"/>
          <p:cNvSpPr>
            <a:spLocks noGrp="1"/>
          </p:cNvSpPr>
          <p:nvPr>
            <p:ph type="pic" sz="quarter" idx="10"/>
          </p:nvPr>
        </p:nvSpPr>
        <p:spPr>
          <a:xfrm>
            <a:off x="1191638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sp>
        <p:nvSpPr>
          <p:cNvPr id="14" name="그림 개체 틀 12"/>
          <p:cNvSpPr>
            <a:spLocks noGrp="1"/>
          </p:cNvSpPr>
          <p:nvPr>
            <p:ph type="pic" sz="quarter" idx="11"/>
          </p:nvPr>
        </p:nvSpPr>
        <p:spPr>
          <a:xfrm>
            <a:off x="5368895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4644008" y="548680"/>
            <a:ext cx="0" cy="6058571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240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9156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32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7993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7975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5298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69012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7400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1457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499D9-688A-46FD-822C-7534A8EBAC58}" type="datetimeFigureOut">
              <a:rPr lang="ko-KR" altLang="en-US" smtClean="0"/>
              <a:t>2019-05-08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7732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ube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5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f</a:t>
            </a:r>
            <a:r>
              <a:rPr lang="en-US" altLang="ko-KR" dirty="0" smtClean="0">
                <a:solidFill>
                  <a:srgbClr val="FF0000"/>
                </a:solidFill>
              </a:rPr>
              <a:t>use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use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21113"/>
            <a:ext cx="2257425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오른쪽 화살표 6"/>
          <p:cNvSpPr/>
          <p:nvPr/>
        </p:nvSpPr>
        <p:spPr>
          <a:xfrm rot="19579890">
            <a:off x="1783875" y="1122597"/>
            <a:ext cx="527736" cy="28803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32022"/>
            <a:ext cx="3528392" cy="251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4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ute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77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c</a:t>
            </a:r>
            <a:r>
              <a:rPr lang="en-US" altLang="ko-KR" dirty="0" smtClean="0">
                <a:solidFill>
                  <a:srgbClr val="FF0000"/>
                </a:solidFill>
              </a:rPr>
              <a:t>ute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/>
              <a:t>m</a:t>
            </a:r>
            <a:r>
              <a:rPr lang="en-US" altLang="ko-KR" dirty="0" smtClean="0">
                <a:solidFill>
                  <a:srgbClr val="FF0000"/>
                </a:solidFill>
              </a:rPr>
              <a:t>ute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576" y="855325"/>
            <a:ext cx="3774447" cy="280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81149"/>
            <a:ext cx="3114675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4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c</a:t>
            </a:r>
            <a:r>
              <a:rPr lang="en-US" altLang="ko-KR" dirty="0" smtClean="0">
                <a:solidFill>
                  <a:srgbClr val="FF0000"/>
                </a:solidFill>
              </a:rPr>
              <a:t>ube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/>
              <a:t>t</a:t>
            </a:r>
            <a:r>
              <a:rPr lang="en-US" altLang="ko-KR" dirty="0" smtClean="0">
                <a:solidFill>
                  <a:srgbClr val="FF0000"/>
                </a:solidFill>
              </a:rPr>
              <a:t>ube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77974"/>
            <a:ext cx="4105275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52736"/>
            <a:ext cx="3800259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35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ule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m</a:t>
            </a:r>
            <a:r>
              <a:rPr lang="en-US" altLang="ko-KR" dirty="0" smtClean="0">
                <a:solidFill>
                  <a:srgbClr val="FF0000"/>
                </a:solidFill>
              </a:rPr>
              <a:t>ule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/>
              <a:t>r</a:t>
            </a:r>
            <a:r>
              <a:rPr lang="en-US" altLang="ko-KR" dirty="0" smtClean="0">
                <a:solidFill>
                  <a:srgbClr val="FF0000"/>
                </a:solidFill>
              </a:rPr>
              <a:t>ule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44" y="1008880"/>
            <a:ext cx="3648075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96750"/>
            <a:ext cx="3708637" cy="2736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224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une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d</a:t>
            </a:r>
            <a:r>
              <a:rPr lang="en-US" altLang="ko-KR" dirty="0" smtClean="0">
                <a:solidFill>
                  <a:srgbClr val="FF0000"/>
                </a:solidFill>
              </a:rPr>
              <a:t>une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/>
              <a:t>J</a:t>
            </a:r>
            <a:r>
              <a:rPr lang="en-US" altLang="ko-KR" dirty="0" smtClean="0">
                <a:solidFill>
                  <a:srgbClr val="FF0000"/>
                </a:solidFill>
              </a:rPr>
              <a:t>une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93091"/>
            <a:ext cx="3744417" cy="27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3880574"/>
              </p:ext>
            </p:extLst>
          </p:nvPr>
        </p:nvGraphicFramePr>
        <p:xfrm>
          <a:off x="5940152" y="735882"/>
          <a:ext cx="2038310" cy="29118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Acrobat Document" r:id="rId4" imgW="5667294" imgH="8096239" progId="AcroExch.Document.DC">
                  <p:embed/>
                </p:oleObj>
              </mc:Choice>
              <mc:Fallback>
                <p:oleObj name="Acrobat Document" r:id="rId4" imgW="5667294" imgH="8096239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40152" y="735882"/>
                        <a:ext cx="2038310" cy="29118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958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ure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c</a:t>
            </a:r>
            <a:r>
              <a:rPr lang="en-US" altLang="ko-KR" dirty="0" smtClean="0">
                <a:solidFill>
                  <a:srgbClr val="FF0000"/>
                </a:solidFill>
              </a:rPr>
              <a:t>ure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p</a:t>
            </a:r>
            <a:r>
              <a:rPr lang="en-US" altLang="ko-KR" dirty="0" smtClean="0">
                <a:solidFill>
                  <a:srgbClr val="FF0000"/>
                </a:solidFill>
              </a:rPr>
              <a:t>ure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930259"/>
            <a:ext cx="3804480" cy="2916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오른쪽 화살표 6"/>
          <p:cNvSpPr/>
          <p:nvPr/>
        </p:nvSpPr>
        <p:spPr>
          <a:xfrm rot="8425537">
            <a:off x="7889619" y="2523739"/>
            <a:ext cx="527736" cy="28803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19" y="1122877"/>
            <a:ext cx="343852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869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use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92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25</Words>
  <Application>Microsoft Office PowerPoint</Application>
  <PresentationFormat>화면 슬라이드 쇼(4:3)</PresentationFormat>
  <Paragraphs>25</Paragraphs>
  <Slides>12</Slides>
  <Notes>7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4" baseType="lpstr">
      <vt:lpstr>Office 테마</vt:lpstr>
      <vt:lpstr>Adobe Acrobat Document</vt:lpstr>
      <vt:lpstr>ube</vt:lpstr>
      <vt:lpstr>PowerPoint 프레젠테이션</vt:lpstr>
      <vt:lpstr>ule</vt:lpstr>
      <vt:lpstr>PowerPoint 프레젠테이션</vt:lpstr>
      <vt:lpstr>une</vt:lpstr>
      <vt:lpstr>PowerPoint 프레젠테이션</vt:lpstr>
      <vt:lpstr>ure</vt:lpstr>
      <vt:lpstr>PowerPoint 프레젠테이션</vt:lpstr>
      <vt:lpstr>use</vt:lpstr>
      <vt:lpstr>PowerPoint 프레젠테이션</vt:lpstr>
      <vt:lpstr>ute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</dc:title>
  <dc:creator>wjcom_mem003</dc:creator>
  <cp:lastModifiedBy>wjcom_mem003</cp:lastModifiedBy>
  <cp:revision>29</cp:revision>
  <dcterms:created xsi:type="dcterms:W3CDTF">2019-05-07T00:16:55Z</dcterms:created>
  <dcterms:modified xsi:type="dcterms:W3CDTF">2019-05-08T02:12:25Z</dcterms:modified>
</cp:coreProperties>
</file>