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Unit1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ad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ap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4" y="1254671"/>
            <a:ext cx="35623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8191"/>
            <a:ext cx="3456384" cy="255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at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at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at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82741"/>
            <a:ext cx="3672408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02221"/>
            <a:ext cx="38862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ad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ad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406717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873" y="548680"/>
            <a:ext cx="362902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른쪽 화살표 7"/>
          <p:cNvSpPr/>
          <p:nvPr/>
        </p:nvSpPr>
        <p:spPr>
          <a:xfrm rot="2721034">
            <a:off x="930373" y="1418854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ag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ag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ag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47" y="705522"/>
            <a:ext cx="3990975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34122"/>
            <a:ext cx="3657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am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am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j</a:t>
            </a:r>
            <a:r>
              <a:rPr lang="en-US" altLang="ko-KR" dirty="0" smtClean="0">
                <a:solidFill>
                  <a:srgbClr val="FF0000"/>
                </a:solidFill>
              </a:rPr>
              <a:t>am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54671"/>
            <a:ext cx="35528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15" y="692696"/>
            <a:ext cx="32861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an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an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60032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an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7129"/>
            <a:ext cx="20955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705" y="960954"/>
            <a:ext cx="39147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ap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24</Words>
  <Application>Microsoft Office PowerPoint</Application>
  <PresentationFormat>화면 슬라이드 쇼(4:3)</PresentationFormat>
  <Paragraphs>24</Paragraphs>
  <Slides>12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ad</vt:lpstr>
      <vt:lpstr>PowerPoint 프레젠테이션</vt:lpstr>
      <vt:lpstr>ag</vt:lpstr>
      <vt:lpstr>PowerPoint 프레젠테이션</vt:lpstr>
      <vt:lpstr>am</vt:lpstr>
      <vt:lpstr>PowerPoint 프레젠테이션</vt:lpstr>
      <vt:lpstr>an</vt:lpstr>
      <vt:lpstr>PowerPoint 프레젠테이션</vt:lpstr>
      <vt:lpstr>ap</vt:lpstr>
      <vt:lpstr>PowerPoint 프레젠테이션</vt:lpstr>
      <vt:lpstr>at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17</cp:revision>
  <dcterms:created xsi:type="dcterms:W3CDTF">2019-05-07T00:16:55Z</dcterms:created>
  <dcterms:modified xsi:type="dcterms:W3CDTF">2019-05-07T04:59:25Z</dcterms:modified>
</cp:coreProperties>
</file>