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8" r:id="rId3"/>
    <p:sldId id="259" r:id="rId4"/>
    <p:sldId id="260" r:id="rId5"/>
    <p:sldId id="261" r:id="rId6"/>
    <p:sldId id="263" r:id="rId7"/>
    <p:sldId id="262" r:id="rId8"/>
    <p:sldId id="265" r:id="rId9"/>
    <p:sldId id="264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641" autoAdjust="0"/>
    <p:restoredTop sz="80277" autoAdjust="0"/>
  </p:normalViewPr>
  <p:slideViewPr>
    <p:cSldViewPr>
      <p:cViewPr varScale="1">
        <p:scale>
          <a:sx n="116" d="100"/>
          <a:sy n="116" d="100"/>
        </p:scale>
        <p:origin x="-400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48E0C4-C24D-4923-A283-B0E162CC9C6D}" type="datetimeFigureOut">
              <a:rPr lang="ko-KR" altLang="en-US" smtClean="0"/>
              <a:t>2019-05-08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CECF40-B326-43C3-8F19-4A743653A4E6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08038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231917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11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2019-05-08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17228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2019-05-08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48680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2019-05-08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175564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685800" y="2420888"/>
            <a:ext cx="7772400" cy="1470025"/>
          </a:xfrm>
        </p:spPr>
        <p:txBody>
          <a:bodyPr>
            <a:noAutofit/>
          </a:bodyPr>
          <a:lstStyle>
            <a:lvl1pPr>
              <a:defRPr sz="25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ko-KR" altLang="en-US" dirty="0" smtClean="0"/>
              <a:t>단어</a:t>
            </a:r>
            <a:endParaRPr lang="ko-KR" altLang="en-US" dirty="0"/>
          </a:p>
        </p:txBody>
      </p:sp>
      <p:pic>
        <p:nvPicPr>
          <p:cNvPr id="3" name="Picture 2" descr="G:\내 드라이브\PC 백업\01 교재 제작\09 From Phonics to RT\로고\CompassPub Logo_(only black)_Use for Box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05"/>
          <a:stretch/>
        </p:blipFill>
        <p:spPr bwMode="auto">
          <a:xfrm>
            <a:off x="7956376" y="6428920"/>
            <a:ext cx="1080018" cy="356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 userDrawn="1"/>
        </p:nvSpPr>
        <p:spPr>
          <a:xfrm>
            <a:off x="7956376" y="237485"/>
            <a:ext cx="847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n-lt"/>
                <a:ea typeface="Adobe Fan Heiti Std B" pitchFamily="34" charset="-128"/>
              </a:rPr>
              <a:t>Unit4</a:t>
            </a:r>
            <a:endParaRPr lang="ko-KR" altLang="en-US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35131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67544" y="5229200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10000" b="1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4008" y="5229200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10000" b="1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13" name="그림 개체 틀 12"/>
          <p:cNvSpPr>
            <a:spLocks noGrp="1"/>
          </p:cNvSpPr>
          <p:nvPr>
            <p:ph type="pic" sz="quarter" idx="10"/>
          </p:nvPr>
        </p:nvSpPr>
        <p:spPr>
          <a:xfrm>
            <a:off x="1191638" y="1556792"/>
            <a:ext cx="2592000" cy="2545200"/>
          </a:xfrm>
        </p:spPr>
        <p:txBody>
          <a:bodyPr/>
          <a:lstStyle>
            <a:lvl1pPr algn="ctr">
              <a:defRPr/>
            </a:lvl1pPr>
          </a:lstStyle>
          <a:p>
            <a:endParaRPr lang="ko-KR" altLang="en-US" dirty="0"/>
          </a:p>
        </p:txBody>
      </p:sp>
      <p:sp>
        <p:nvSpPr>
          <p:cNvPr id="14" name="그림 개체 틀 12"/>
          <p:cNvSpPr>
            <a:spLocks noGrp="1"/>
          </p:cNvSpPr>
          <p:nvPr>
            <p:ph type="pic" sz="quarter" idx="11"/>
          </p:nvPr>
        </p:nvSpPr>
        <p:spPr>
          <a:xfrm>
            <a:off x="5368895" y="1556792"/>
            <a:ext cx="2592000" cy="2545200"/>
          </a:xfrm>
        </p:spPr>
        <p:txBody>
          <a:bodyPr/>
          <a:lstStyle>
            <a:lvl1pPr algn="ctr">
              <a:defRPr/>
            </a:lvl1pPr>
          </a:lstStyle>
          <a:p>
            <a:endParaRPr lang="ko-KR" altLang="en-US" dirty="0"/>
          </a:p>
        </p:txBody>
      </p:sp>
      <p:cxnSp>
        <p:nvCxnSpPr>
          <p:cNvPr id="15" name="직선 연결선 14"/>
          <p:cNvCxnSpPr/>
          <p:nvPr userDrawn="1"/>
        </p:nvCxnSpPr>
        <p:spPr>
          <a:xfrm>
            <a:off x="4644008" y="548680"/>
            <a:ext cx="0" cy="6058571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2" descr="G:\내 드라이브\PC 백업\01 교재 제작\09 From Phonics to RT\로고\CompassPub Logo_(only black)_Use for Box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05"/>
          <a:stretch/>
        </p:blipFill>
        <p:spPr bwMode="auto">
          <a:xfrm>
            <a:off x="7956376" y="6428920"/>
            <a:ext cx="1080018" cy="356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02400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2019-05-08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19156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2019-05-08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75832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2019-05-08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79933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2019-05-08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47975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2019-05-08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55298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2019-05-08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69012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2019-05-08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27400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2019-05-08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61457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499D9-688A-46FD-822C-7534A8EBAC58}" type="datetimeFigureOut">
              <a:rPr lang="ko-KR" altLang="en-US" smtClean="0"/>
              <a:t>2019-05-08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27732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ub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55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 smtClean="0"/>
              <a:t>c</a:t>
            </a:r>
            <a:r>
              <a:rPr lang="en-US" altLang="ko-KR" dirty="0" smtClean="0">
                <a:solidFill>
                  <a:srgbClr val="FF0000"/>
                </a:solidFill>
              </a:rPr>
              <a:t>up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778697" y="5381526"/>
            <a:ext cx="4041775" cy="639762"/>
          </a:xfrm>
        </p:spPr>
        <p:txBody>
          <a:bodyPr/>
          <a:lstStyle/>
          <a:p>
            <a:r>
              <a:rPr lang="en-US" altLang="ko-KR" dirty="0"/>
              <a:t>p</a:t>
            </a:r>
            <a:r>
              <a:rPr lang="en-US" altLang="ko-KR" dirty="0" smtClean="0">
                <a:solidFill>
                  <a:srgbClr val="FF0000"/>
                </a:solidFill>
              </a:rPr>
              <a:t>up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35" y="576774"/>
            <a:ext cx="4105275" cy="306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733427"/>
            <a:ext cx="3888432" cy="2905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849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ut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77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323528" y="5381526"/>
            <a:ext cx="4040188" cy="639762"/>
          </a:xfrm>
        </p:spPr>
        <p:txBody>
          <a:bodyPr/>
          <a:lstStyle/>
          <a:p>
            <a:r>
              <a:rPr lang="en-US" altLang="ko-KR" dirty="0"/>
              <a:t>c</a:t>
            </a:r>
            <a:r>
              <a:rPr lang="en-US" altLang="ko-KR" dirty="0" smtClean="0">
                <a:solidFill>
                  <a:srgbClr val="FF0000"/>
                </a:solidFill>
              </a:rPr>
              <a:t>ut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778697" y="5381526"/>
            <a:ext cx="4041775" cy="639762"/>
          </a:xfrm>
        </p:spPr>
        <p:txBody>
          <a:bodyPr/>
          <a:lstStyle/>
          <a:p>
            <a:r>
              <a:rPr lang="en-US" altLang="ko-KR" dirty="0"/>
              <a:t>h</a:t>
            </a:r>
            <a:r>
              <a:rPr lang="en-US" altLang="ko-KR" dirty="0" smtClean="0">
                <a:solidFill>
                  <a:srgbClr val="FF0000"/>
                </a:solidFill>
              </a:rPr>
              <a:t>ut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589" y="844104"/>
            <a:ext cx="3734018" cy="2789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003909"/>
            <a:ext cx="3816424" cy="2629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04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 smtClean="0"/>
              <a:t>c</a:t>
            </a:r>
            <a:r>
              <a:rPr lang="en-US" altLang="ko-KR" dirty="0" smtClean="0">
                <a:solidFill>
                  <a:srgbClr val="FF0000"/>
                </a:solidFill>
              </a:rPr>
              <a:t>ub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778697" y="5381526"/>
            <a:ext cx="4041775" cy="639762"/>
          </a:xfrm>
        </p:spPr>
        <p:txBody>
          <a:bodyPr/>
          <a:lstStyle/>
          <a:p>
            <a:r>
              <a:rPr lang="en-US" altLang="ko-KR" dirty="0" smtClean="0"/>
              <a:t>t</a:t>
            </a:r>
            <a:r>
              <a:rPr lang="en-US" altLang="ko-KR" dirty="0" smtClean="0">
                <a:solidFill>
                  <a:srgbClr val="FF0000"/>
                </a:solidFill>
              </a:rPr>
              <a:t>ub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928" y="836712"/>
            <a:ext cx="3854040" cy="2807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329952"/>
            <a:ext cx="3810000" cy="231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035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ug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7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 smtClean="0"/>
              <a:t>b</a:t>
            </a:r>
            <a:r>
              <a:rPr lang="en-US" altLang="ko-KR" dirty="0" smtClean="0">
                <a:solidFill>
                  <a:srgbClr val="FF0000"/>
                </a:solidFill>
              </a:rPr>
              <a:t>ug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778697" y="5381526"/>
            <a:ext cx="4041775" cy="639762"/>
          </a:xfrm>
        </p:spPr>
        <p:txBody>
          <a:bodyPr/>
          <a:lstStyle/>
          <a:p>
            <a:r>
              <a:rPr lang="en-US" altLang="ko-KR" dirty="0" smtClean="0"/>
              <a:t>j</a:t>
            </a:r>
            <a:r>
              <a:rPr lang="en-US" altLang="ko-KR" dirty="0" smtClean="0">
                <a:solidFill>
                  <a:srgbClr val="FF0000"/>
                </a:solidFill>
              </a:rPr>
              <a:t>ug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05522"/>
            <a:ext cx="3629025" cy="306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3" y="836712"/>
            <a:ext cx="3400425" cy="306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224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um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32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/>
              <a:t>g</a:t>
            </a:r>
            <a:r>
              <a:rPr lang="en-US" altLang="ko-KR" dirty="0" smtClean="0">
                <a:solidFill>
                  <a:srgbClr val="FF0000"/>
                </a:solidFill>
              </a:rPr>
              <a:t>um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778697" y="5381526"/>
            <a:ext cx="4041775" cy="639762"/>
          </a:xfrm>
        </p:spPr>
        <p:txBody>
          <a:bodyPr/>
          <a:lstStyle/>
          <a:p>
            <a:r>
              <a:rPr lang="en-US" altLang="ko-KR" dirty="0" smtClean="0"/>
              <a:t>h</a:t>
            </a:r>
            <a:r>
              <a:rPr lang="en-US" altLang="ko-KR" dirty="0" smtClean="0">
                <a:solidFill>
                  <a:srgbClr val="FF0000"/>
                </a:solidFill>
              </a:rPr>
              <a:t>um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7085" y="1013917"/>
            <a:ext cx="3923146" cy="2612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21012460">
            <a:off x="940318" y="102875"/>
            <a:ext cx="2729724" cy="409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958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un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32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 smtClean="0"/>
              <a:t>b</a:t>
            </a:r>
            <a:r>
              <a:rPr lang="en-US" altLang="ko-KR" dirty="0" smtClean="0">
                <a:solidFill>
                  <a:srgbClr val="FF0000"/>
                </a:solidFill>
              </a:rPr>
              <a:t>un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860032" y="5381526"/>
            <a:ext cx="4041775" cy="639762"/>
          </a:xfrm>
        </p:spPr>
        <p:txBody>
          <a:bodyPr/>
          <a:lstStyle/>
          <a:p>
            <a:r>
              <a:rPr lang="en-US" altLang="ko-KR" dirty="0"/>
              <a:t>r</a:t>
            </a:r>
            <a:r>
              <a:rPr lang="en-US" altLang="ko-KR" dirty="0" smtClean="0">
                <a:solidFill>
                  <a:srgbClr val="FF0000"/>
                </a:solidFill>
              </a:rPr>
              <a:t>un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94302"/>
            <a:ext cx="4095750" cy="275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913327"/>
            <a:ext cx="2457450" cy="293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869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up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92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25</Words>
  <Application>Microsoft Office PowerPoint</Application>
  <PresentationFormat>화면 슬라이드 쇼(4:3)</PresentationFormat>
  <Paragraphs>25</Paragraphs>
  <Slides>12</Slides>
  <Notes>7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3" baseType="lpstr">
      <vt:lpstr>Office 테마</vt:lpstr>
      <vt:lpstr>ub</vt:lpstr>
      <vt:lpstr>PowerPoint 프레젠테이션</vt:lpstr>
      <vt:lpstr>ug</vt:lpstr>
      <vt:lpstr>PowerPoint 프레젠테이션</vt:lpstr>
      <vt:lpstr>um</vt:lpstr>
      <vt:lpstr>PowerPoint 프레젠테이션</vt:lpstr>
      <vt:lpstr>un</vt:lpstr>
      <vt:lpstr>PowerPoint 프레젠테이션</vt:lpstr>
      <vt:lpstr>up</vt:lpstr>
      <vt:lpstr>PowerPoint 프레젠테이션</vt:lpstr>
      <vt:lpstr>ut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</dc:title>
  <dc:creator>wjcom_mem003</dc:creator>
  <cp:lastModifiedBy>wjcom_mem003</cp:lastModifiedBy>
  <cp:revision>24</cp:revision>
  <dcterms:created xsi:type="dcterms:W3CDTF">2019-05-07T00:16:55Z</dcterms:created>
  <dcterms:modified xsi:type="dcterms:W3CDTF">2019-05-08T02:01:59Z</dcterms:modified>
</cp:coreProperties>
</file>