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53" autoAdjust="0"/>
    <p:restoredTop sz="80277" autoAdjust="0"/>
  </p:normalViewPr>
  <p:slideViewPr>
    <p:cSldViewPr>
      <p:cViewPr varScale="1">
        <p:scale>
          <a:sx n="112" d="100"/>
          <a:sy n="112" d="100"/>
        </p:scale>
        <p:origin x="-19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E0C4-C24D-4923-A283-B0E162CC9C6D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ECF40-B326-43C3-8F19-4A743653A4E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80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3191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22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8680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755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>
            <a:lvl1pPr>
              <a:defRPr sz="25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  <p:pic>
        <p:nvPicPr>
          <p:cNvPr id="3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7956376" y="237485"/>
            <a:ext cx="84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lt"/>
                <a:ea typeface="Adobe Fan Heiti Std B" pitchFamily="34" charset="-128"/>
              </a:rPr>
              <a:t>Unit9</a:t>
            </a:r>
            <a:endParaRPr lang="ko-KR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51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7544" y="5229200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3" name="그림 개체 틀 12"/>
          <p:cNvSpPr>
            <a:spLocks noGrp="1"/>
          </p:cNvSpPr>
          <p:nvPr>
            <p:ph type="pic" sz="quarter" idx="10"/>
          </p:nvPr>
        </p:nvSpPr>
        <p:spPr>
          <a:xfrm>
            <a:off x="1191638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sp>
        <p:nvSpPr>
          <p:cNvPr id="14" name="그림 개체 틀 12"/>
          <p:cNvSpPr>
            <a:spLocks noGrp="1"/>
          </p:cNvSpPr>
          <p:nvPr>
            <p:ph type="pic" sz="quarter" idx="11"/>
          </p:nvPr>
        </p:nvSpPr>
        <p:spPr>
          <a:xfrm>
            <a:off x="5368895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4644008" y="548680"/>
            <a:ext cx="0" cy="605857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4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915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3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993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797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529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9012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740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145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773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bl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251520" y="5381526"/>
            <a:ext cx="4040188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pl</a:t>
            </a:r>
            <a:r>
              <a:rPr lang="en-US" altLang="ko-KR" dirty="0" smtClean="0"/>
              <a:t>ant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50705" y="5381526"/>
            <a:ext cx="4041775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pl</a:t>
            </a:r>
            <a:r>
              <a:rPr lang="en-US" altLang="ko-KR" dirty="0" smtClean="0"/>
              <a:t>ate</a:t>
            </a:r>
            <a:endParaRPr lang="ko-KR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06810"/>
            <a:ext cx="304800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74082"/>
            <a:ext cx="3744416" cy="227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4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pr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157192"/>
            <a:ext cx="4040188" cy="639762"/>
          </a:xfrm>
        </p:spPr>
        <p:txBody>
          <a:bodyPr/>
          <a:lstStyle/>
          <a:p>
            <a:r>
              <a:rPr lang="en-US" altLang="ko-KR" sz="7200" dirty="0" smtClean="0">
                <a:solidFill>
                  <a:srgbClr val="FF0000"/>
                </a:solidFill>
              </a:rPr>
              <a:t>pr</a:t>
            </a:r>
            <a:r>
              <a:rPr lang="en-US" altLang="ko-KR" sz="7200" dirty="0" smtClean="0"/>
              <a:t>ince</a:t>
            </a:r>
            <a:endParaRPr lang="ko-KR" altLang="en-US" sz="7200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922713" y="5157192"/>
            <a:ext cx="4041775" cy="639762"/>
          </a:xfrm>
        </p:spPr>
        <p:txBody>
          <a:bodyPr/>
          <a:lstStyle/>
          <a:p>
            <a:r>
              <a:rPr lang="en-US" altLang="ko-KR" sz="7200" dirty="0" smtClean="0">
                <a:solidFill>
                  <a:srgbClr val="FF0000"/>
                </a:solidFill>
              </a:rPr>
              <a:t>pr</a:t>
            </a:r>
            <a:r>
              <a:rPr lang="en-US" altLang="ko-KR" sz="7200" dirty="0" smtClean="0"/>
              <a:t>incess</a:t>
            </a:r>
            <a:endParaRPr lang="ko-KR" altLang="en-US" sz="7200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234" y="590649"/>
            <a:ext cx="234315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28774"/>
            <a:ext cx="1885950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251520" y="5381526"/>
            <a:ext cx="4040188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bl</a:t>
            </a:r>
            <a:r>
              <a:rPr lang="en-US" altLang="ko-KR" dirty="0" smtClean="0"/>
              <a:t>ack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50705" y="5381526"/>
            <a:ext cx="4041775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bl</a:t>
            </a:r>
            <a:r>
              <a:rPr lang="en-US" altLang="ko-KR" dirty="0" smtClean="0"/>
              <a:t>ue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1368"/>
            <a:ext cx="2470994" cy="274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34740"/>
            <a:ext cx="3672408" cy="274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35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br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251520" y="5381526"/>
            <a:ext cx="4040188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br</a:t>
            </a:r>
            <a:r>
              <a:rPr lang="en-US" altLang="ko-KR" dirty="0" smtClean="0"/>
              <a:t>own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50705" y="5381526"/>
            <a:ext cx="4041775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br</a:t>
            </a:r>
            <a:r>
              <a:rPr lang="en-US" altLang="ko-KR" dirty="0" smtClean="0"/>
              <a:t>ush</a:t>
            </a:r>
            <a:endParaRPr lang="ko-KR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028006"/>
            <a:ext cx="3744415" cy="2797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61252"/>
            <a:ext cx="2928367" cy="290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2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cl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323528" y="5381526"/>
            <a:ext cx="4040188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cl</a:t>
            </a:r>
            <a:r>
              <a:rPr lang="en-US" altLang="ko-KR" dirty="0" smtClean="0"/>
              <a:t>ap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73216"/>
            <a:ext cx="4041775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cl</a:t>
            </a:r>
            <a:r>
              <a:rPr lang="en-US" altLang="ko-KR" dirty="0" smtClean="0"/>
              <a:t>ock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80645"/>
            <a:ext cx="3019425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01279"/>
            <a:ext cx="3816424" cy="278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5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cr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323528" y="5381526"/>
            <a:ext cx="4040188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cr</a:t>
            </a:r>
            <a:r>
              <a:rPr lang="en-US" altLang="ko-KR" dirty="0" smtClean="0"/>
              <a:t>ab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60032" y="5381526"/>
            <a:ext cx="4041775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cr</a:t>
            </a:r>
            <a:r>
              <a:rPr lang="en-US" altLang="ko-KR" dirty="0" smtClean="0"/>
              <a:t>own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336" y="779977"/>
            <a:ext cx="3705225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32402"/>
            <a:ext cx="353377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6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pl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25</Words>
  <Application>Microsoft Office PowerPoint</Application>
  <PresentationFormat>화면 슬라이드 쇼(4:3)</PresentationFormat>
  <Paragraphs>25</Paragraphs>
  <Slides>12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bl</vt:lpstr>
      <vt:lpstr>PowerPoint 프레젠테이션</vt:lpstr>
      <vt:lpstr>br</vt:lpstr>
      <vt:lpstr>PowerPoint 프레젠테이션</vt:lpstr>
      <vt:lpstr>cl</vt:lpstr>
      <vt:lpstr>PowerPoint 프레젠테이션</vt:lpstr>
      <vt:lpstr>cr</vt:lpstr>
      <vt:lpstr>PowerPoint 프레젠테이션</vt:lpstr>
      <vt:lpstr>pl</vt:lpstr>
      <vt:lpstr>PowerPoint 프레젠테이션</vt:lpstr>
      <vt:lpstr>pr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</dc:title>
  <dc:creator>wjcom_mem003</dc:creator>
  <cp:lastModifiedBy>user_01</cp:lastModifiedBy>
  <cp:revision>29</cp:revision>
  <dcterms:created xsi:type="dcterms:W3CDTF">2019-05-07T00:16:55Z</dcterms:created>
  <dcterms:modified xsi:type="dcterms:W3CDTF">2019-05-07T05:27:16Z</dcterms:modified>
</cp:coreProperties>
</file>