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sldIdLst>
    <p:sldId id="256" r:id="rId2"/>
    <p:sldId id="257" r:id="rId3"/>
    <p:sldId id="270" r:id="rId4"/>
    <p:sldId id="300" r:id="rId5"/>
    <p:sldId id="272" r:id="rId6"/>
    <p:sldId id="301" r:id="rId7"/>
    <p:sldId id="302" r:id="rId8"/>
    <p:sldId id="271" r:id="rId9"/>
    <p:sldId id="303" r:id="rId10"/>
    <p:sldId id="360" r:id="rId11"/>
    <p:sldId id="362" r:id="rId12"/>
    <p:sldId id="260" r:id="rId13"/>
    <p:sldId id="273" r:id="rId14"/>
    <p:sldId id="305" r:id="rId15"/>
    <p:sldId id="274" r:id="rId16"/>
    <p:sldId id="308" r:id="rId17"/>
    <p:sldId id="306" r:id="rId18"/>
    <p:sldId id="275" r:id="rId19"/>
    <p:sldId id="309" r:id="rId20"/>
    <p:sldId id="311" r:id="rId21"/>
    <p:sldId id="310" r:id="rId22"/>
    <p:sldId id="261" r:id="rId23"/>
    <p:sldId id="276" r:id="rId24"/>
    <p:sldId id="312" r:id="rId25"/>
    <p:sldId id="277" r:id="rId26"/>
    <p:sldId id="313" r:id="rId27"/>
    <p:sldId id="314" r:id="rId28"/>
    <p:sldId id="278" r:id="rId29"/>
    <p:sldId id="315" r:id="rId30"/>
    <p:sldId id="317" r:id="rId31"/>
    <p:sldId id="316" r:id="rId32"/>
    <p:sldId id="262" r:id="rId33"/>
    <p:sldId id="279" r:id="rId34"/>
    <p:sldId id="318" r:id="rId35"/>
    <p:sldId id="280" r:id="rId36"/>
    <p:sldId id="319" r:id="rId37"/>
    <p:sldId id="320" r:id="rId38"/>
    <p:sldId id="281" r:id="rId39"/>
    <p:sldId id="321" r:id="rId40"/>
    <p:sldId id="322" r:id="rId41"/>
    <p:sldId id="323" r:id="rId42"/>
    <p:sldId id="263" r:id="rId43"/>
    <p:sldId id="282" r:id="rId44"/>
    <p:sldId id="324" r:id="rId45"/>
    <p:sldId id="283" r:id="rId46"/>
    <p:sldId id="325" r:id="rId47"/>
    <p:sldId id="326" r:id="rId48"/>
    <p:sldId id="284" r:id="rId49"/>
    <p:sldId id="327" r:id="rId50"/>
    <p:sldId id="329" r:id="rId51"/>
    <p:sldId id="328" r:id="rId52"/>
    <p:sldId id="264" r:id="rId53"/>
    <p:sldId id="285" r:id="rId54"/>
    <p:sldId id="330" r:id="rId55"/>
    <p:sldId id="286" r:id="rId56"/>
    <p:sldId id="331" r:id="rId57"/>
    <p:sldId id="332" r:id="rId58"/>
    <p:sldId id="287" r:id="rId59"/>
    <p:sldId id="333" r:id="rId60"/>
    <p:sldId id="335" r:id="rId61"/>
    <p:sldId id="334" r:id="rId62"/>
    <p:sldId id="265" r:id="rId63"/>
    <p:sldId id="288" r:id="rId64"/>
    <p:sldId id="336" r:id="rId65"/>
    <p:sldId id="289" r:id="rId66"/>
    <p:sldId id="337" r:id="rId67"/>
    <p:sldId id="338" r:id="rId68"/>
    <p:sldId id="290" r:id="rId69"/>
    <p:sldId id="339" r:id="rId70"/>
    <p:sldId id="341" r:id="rId71"/>
    <p:sldId id="340" r:id="rId72"/>
    <p:sldId id="267" r:id="rId73"/>
    <p:sldId id="291" r:id="rId74"/>
    <p:sldId id="342" r:id="rId75"/>
    <p:sldId id="292" r:id="rId76"/>
    <p:sldId id="343" r:id="rId77"/>
    <p:sldId id="344" r:id="rId78"/>
    <p:sldId id="293" r:id="rId79"/>
    <p:sldId id="345" r:id="rId80"/>
    <p:sldId id="347" r:id="rId81"/>
    <p:sldId id="346" r:id="rId82"/>
    <p:sldId id="268" r:id="rId83"/>
    <p:sldId id="294" r:id="rId84"/>
    <p:sldId id="348" r:id="rId85"/>
    <p:sldId id="295" r:id="rId86"/>
    <p:sldId id="349" r:id="rId87"/>
    <p:sldId id="350" r:id="rId88"/>
    <p:sldId id="296" r:id="rId89"/>
    <p:sldId id="351" r:id="rId90"/>
    <p:sldId id="352" r:id="rId91"/>
    <p:sldId id="353" r:id="rId92"/>
    <p:sldId id="269" r:id="rId93"/>
    <p:sldId id="297" r:id="rId94"/>
    <p:sldId id="354" r:id="rId95"/>
    <p:sldId id="298" r:id="rId96"/>
    <p:sldId id="355" r:id="rId97"/>
    <p:sldId id="356" r:id="rId98"/>
    <p:sldId id="299" r:id="rId99"/>
    <p:sldId id="357" r:id="rId100"/>
    <p:sldId id="358" r:id="rId101"/>
    <p:sldId id="359" r:id="rId10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2D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94" autoAdjust="0"/>
    <p:restoredTop sz="94660"/>
  </p:normalViewPr>
  <p:slideViewPr>
    <p:cSldViewPr>
      <p:cViewPr varScale="1">
        <p:scale>
          <a:sx n="102" d="100"/>
          <a:sy n="102" d="100"/>
        </p:scale>
        <p:origin x="-138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06:44:03.94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06:44:12.24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456 1965 24575,'-1'-35'0,"0"15"0,1-1 0,1 1 0,0 0 0,1-1 0,2 1 0,10-36 0,15-29 0,-16 46 0,1 0 0,23-44 0,-2 22 0,-10 18 0,20-49 0,-39 76 0,0-1 0,-1 0 0,0 0 0,-2 0 0,0 0 0,1-32 0,-4 28 0,0-4 0,4-27 0,-3 43 0,1 1 0,0-1 0,0 1 0,1 0 0,0 0 0,8-16 0,22-26 0,-23 36 0,-1-1 0,0 1 0,-1-2 0,-1 1 0,0-1 0,7-23 0,-8 4 0,2-39 0,3-19 0,-2 26 0,-3-1 0,-4-108 0,0-17 0,-1 183 0,1 1 0,0-1 0,0 1 0,4-11 0,6-23 0,-14 41 0,-3 5 0,-6 8 0,-1 4 0,1 1 0,1 1 0,0 0 0,2 0 0,-11 27 0,5-3 0,-11 59 0,20-82 0,-1 0 0,-14 31 0,12-33 0,1 0 0,1 1 0,-6 26 0,-6 59 0,4 1 0,0 117 0,13-142 0,5 121 0,-2-184 0,0 0 0,1-1 0,1 1 0,0-1 0,1 0 0,0 0 0,1-1 0,1 1 0,16 23 0,5 1 0,60 61 0,-86-97 0,5 6 0,0 0 0,-1 0 0,1 1 0,-2 0 0,1 1 0,-1-1 0,-1 1 0,0 0 0,0 0 0,-1 0 0,0 1 0,-1-1 0,0 1 0,-1-1 0,1 13 0,-2-21 0,0-1 0,0 0 0,1 0 0,-1 1 0,0-1 0,0 0 0,0 0 0,-1 1 0,1-1 0,0 0 0,0 0 0,-1 0 0,1 1 0,-1-1 0,1 0 0,-1 0 0,1 0 0,-1 0 0,0 0 0,0 0 0,0 2 0,-1-3 0,1 0 0,0 1 0,-1-1 0,1 0 0,0 0 0,-1 1 0,1-1 0,-1 0 0,1-1 0,0 1 0,-1 0 0,1 0 0,0 0 0,-1-1 0,1 1 0,0-1 0,-3 0 0,-14-12 0,14 10 0,5 7 0,8 14 0,-1 0 0,-1 1 0,-1-1 0,-1 2 0,0-1 0,-1 1 0,1 25 0,-2 146 0,-4-137 0,-1 370 0,1-393 0,-2 0 0,-8 35 0,-4 34 0,14-27 0,2-53 0,-1 0 0,-1 0 0,-1-1 0,0 1 0,-10 35 0,12-53 0,-1 1 0,0-1 0,0 1 0,-1-1 0,1 0 0,0 1 0,-1-1 0,1 0 0,-1 0 0,0 0 0,-3 3 0,4-5 0,0 0 0,0 1 0,1-1 0,-1 0 0,0 0 0,0 0 0,0 1 0,0-1 0,0 0 0,0 0 0,0-1 0,0 1 0,0 0 0,0 0 0,0 0 0,1-1 0,-1 1 0,0 0 0,0-1 0,0 1 0,0 0 0,1-1 0,-1 1 0,0-1 0,0 0 0,1 1 0,-1-1 0,0 0 0,1 1 0,-1-1 0,1 0 0,-1 0 0,1 1 0,-2-3 0,-7-10 0,1 0 0,0-1 0,0 0 0,1-1 0,1 0 0,0 0 0,2 0 0,-1-1 0,-2-21 0,0-17 0,1-79 0,4 62 0,-3 9 0,-21-94 0,-5-43 0,30 156 0,1 30 0,0-1 0,-1 0 0,-1 0 0,-6-25 0,8 38 0,0 0 0,0 0 0,-1 0 0,1 0 0,-1 0 0,1 0 0,-1 0 0,1 0 0,-1 0 0,0 0 0,1 0 0,-1 0 0,0 1 0,0-1 0,0 0 0,-1-1 0,1 2 0,1 0 0,-1 0 0,1 0 0,-1 0 0,0 0 0,1 0 0,-1 0 0,1 0 0,-1 0 0,1 0 0,-1 0 0,0 0 0,1 0 0,-1 1 0,1-1 0,-1 0 0,1 0 0,-1 1 0,1-1 0,-1 0 0,1 1 0,-1 0 0,-2 1 0,0 1 0,1 0 0,-1 0 0,1 0 0,0 1 0,0-1 0,-2 6 0,-7 21 0,1 0 0,2 0 0,2 0 0,-5 40 0,5-25 0,-15 53 0,-3-22 0,-17 67 0,35-114 0,0 1 0,2-1 0,0 32 0,5-10 0,0-36 0,0 0 0,-1 1 0,-1-1 0,0 0 0,-1 0 0,-1 0 0,0 0 0,-8 20 0,3-16 0,-1 0 0,-14 22 0,22-40 0,1 0 0,-1 0 0,0 1 0,0-1 0,0 0 0,0 0 0,0 0 0,0 0 0,0-1 0,0 1 0,0 0 0,0 0 0,0-1 0,0 1 0,-1 0 0,1-1 0,0 1 0,-2-1 0,2 0 0,1 0 0,-1 0 0,0 0 0,1 0 0,-1-1 0,0 1 0,1 0 0,-1-1 0,1 1 0,-1 0 0,0-1 0,1 1 0,-1-1 0,1 1 0,-1-1 0,1 1 0,0-1 0,-1 1 0,1-1 0,-1 0 0,1 1 0,0-1 0,0 1 0,-1-2 0,-1-5 0,0 1 0,0-1 0,0 0 0,1 0 0,0-9 0,-1-217 0,5 132 0,15-125 0,0 15 0,-18 139 0,-5 57 0,5 15 0,0 0 0,-1 0 0,1-1 0,0 1 0,-1 0 0,1 0 0,0 0 0,0 0 0,-1 0 0,1 0 0,0 0 0,-1 0 0,1 0 0,0-1 0,0 1 0,-1 0 0,1 1 0,0-1 0,-1 0 0,1 0 0,0 0 0,-1 0 0,1 0 0,0 0 0,0 0 0,-1 0 0,1 1 0,-20 18 0,18-17 0,-28 39 0,2 2 0,-44 88 0,59-105 0,1-3 0,1 0 0,2 1 0,0 0 0,1 0 0,-6 35 0,1 4 0,-2-1 0,-3-1 0,-45 100 0,55-142-227,2 1-1,0 0 1,1 0-1,0 0 1,-2 40-1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7A378-28F3-469C-98FC-7F6119D7906B}" type="datetimeFigureOut">
              <a:rPr lang="ko-KR" altLang="en-US" smtClean="0"/>
              <a:t>2023-02-16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FBD37-89AE-4C51-AC5B-EFDC20A7F1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2133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FBD37-89AE-4C51-AC5B-EFDC20A7F1F8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6791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F008-8D88-41CA-AE1B-73F45689FEC4}" type="datetimeFigureOut">
              <a:rPr lang="ko-KR" altLang="en-US" smtClean="0"/>
              <a:t>2023-02-16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0850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F008-8D88-41CA-AE1B-73F45689FEC4}" type="datetimeFigureOut">
              <a:rPr lang="ko-KR" altLang="en-US" smtClean="0"/>
              <a:t>2023-02-16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9986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F008-8D88-41CA-AE1B-73F45689FEC4}" type="datetimeFigureOut">
              <a:rPr lang="ko-KR" altLang="en-US" smtClean="0"/>
              <a:t>2023-02-16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2644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F008-8D88-41CA-AE1B-73F45689FEC4}" type="datetimeFigureOut">
              <a:rPr lang="ko-KR" altLang="en-US" smtClean="0"/>
              <a:t>2023-02-16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2772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F008-8D88-41CA-AE1B-73F45689FEC4}" type="datetimeFigureOut">
              <a:rPr lang="ko-KR" altLang="en-US" smtClean="0"/>
              <a:t>2023-02-16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4635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F008-8D88-41CA-AE1B-73F45689FEC4}" type="datetimeFigureOut">
              <a:rPr lang="ko-KR" altLang="en-US" smtClean="0"/>
              <a:t>2023-02-16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2495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F008-8D88-41CA-AE1B-73F45689FEC4}" type="datetimeFigureOut">
              <a:rPr lang="ko-KR" altLang="en-US" smtClean="0"/>
              <a:t>2023-02-16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9782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F008-8D88-41CA-AE1B-73F45689FEC4}" type="datetimeFigureOut">
              <a:rPr lang="ko-KR" altLang="en-US" smtClean="0"/>
              <a:t>2023-02-16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8224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F008-8D88-41CA-AE1B-73F45689FEC4}" type="datetimeFigureOut">
              <a:rPr lang="ko-KR" altLang="en-US" smtClean="0"/>
              <a:t>2023-02-16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6848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F008-8D88-41CA-AE1B-73F45689FEC4}" type="datetimeFigureOut">
              <a:rPr lang="ko-KR" altLang="en-US" smtClean="0"/>
              <a:t>2023-02-16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397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F008-8D88-41CA-AE1B-73F45689FEC4}" type="datetimeFigureOut">
              <a:rPr lang="ko-KR" altLang="en-US" smtClean="0"/>
              <a:t>2023-02-16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2020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2F008-8D88-41CA-AE1B-73F45689FEC4}" type="datetimeFigureOut">
              <a:rPr lang="ko-KR" altLang="en-US" smtClean="0"/>
              <a:t>2023-02-16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2C9C9-FA67-4436-BD37-19C6CE70B0F9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976" l="0" r="100000">
                        <a14:foregroundMark x1="96211" y1="29555" x2="96211" y2="29555"/>
                        <a14:foregroundMark x1="94737" y1="43725" x2="94737" y2="43725"/>
                        <a14:foregroundMark x1="96842" y1="43725" x2="96842" y2="43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-6118"/>
            <a:ext cx="904875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40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vgsilh.com/ko/f44336/image/40319.html" TargetMode="External"/><Relationship Id="rId4" Type="http://schemas.openxmlformats.org/officeDocument/2006/relationships/image" Target="../media/image33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vgsilh.com/ko/f44336/image/40319.html" TargetMode="External"/><Relationship Id="rId4" Type="http://schemas.openxmlformats.org/officeDocument/2006/relationships/image" Target="../media/image33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vgsilh.com/ko/f44336/image/40319.html" TargetMode="External"/><Relationship Id="rId5" Type="http://schemas.openxmlformats.org/officeDocument/2006/relationships/image" Target="../media/image33.svg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0.png"/><Relationship Id="rId5" Type="http://schemas.openxmlformats.org/officeDocument/2006/relationships/customXml" Target="../ink/ink2.xml"/><Relationship Id="rId4" Type="http://schemas.openxmlformats.org/officeDocument/2006/relationships/image" Target="../media/image7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92D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9" y="1700808"/>
            <a:ext cx="709612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661248"/>
            <a:ext cx="27527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472769"/>
            <a:ext cx="1243982" cy="209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976" l="0" r="100000">
                        <a14:foregroundMark x1="96211" y1="29555" x2="96211" y2="29555"/>
                        <a14:foregroundMark x1="94737" y1="43725" x2="94737" y2="43725"/>
                        <a14:foregroundMark x1="96842" y1="43725" x2="96842" y2="43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-6118"/>
            <a:ext cx="904875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36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53189C05-E386-D9D5-8D70-D52AB04882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3471" y="1772816"/>
            <a:ext cx="7726961" cy="362694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BA5C340-A05B-96B5-F91E-1C84E5B9D9C8}"/>
              </a:ext>
            </a:extLst>
          </p:cNvPr>
          <p:cNvSpPr txBox="1"/>
          <p:nvPr/>
        </p:nvSpPr>
        <p:spPr>
          <a:xfrm>
            <a:off x="4716016" y="2852936"/>
            <a:ext cx="341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will be a little snow later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728AD8D-01EC-DA60-2CC0-8BA65CC27309}"/>
              </a:ext>
            </a:extLst>
          </p:cNvPr>
          <p:cNvSpPr txBox="1"/>
          <p:nvPr/>
        </p:nvSpPr>
        <p:spPr>
          <a:xfrm>
            <a:off x="4139952" y="3528000"/>
            <a:ext cx="341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ate a little pizza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FAC8A5F-B91A-28B8-A207-2D9D267CD23D}"/>
              </a:ext>
            </a:extLst>
          </p:cNvPr>
          <p:cNvSpPr txBox="1"/>
          <p:nvPr/>
        </p:nvSpPr>
        <p:spPr>
          <a:xfrm>
            <a:off x="4472125" y="4201200"/>
            <a:ext cx="341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can play a few instruments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417A06C-83E1-CF58-45D4-EE48A8404E63}"/>
              </a:ext>
            </a:extLst>
          </p:cNvPr>
          <p:cNvSpPr txBox="1"/>
          <p:nvPr/>
        </p:nvSpPr>
        <p:spPr>
          <a:xfrm>
            <a:off x="4472125" y="4874400"/>
            <a:ext cx="341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 many people here</a:t>
            </a:r>
          </a:p>
        </p:txBody>
      </p:sp>
    </p:spTree>
    <p:extLst>
      <p:ext uri="{BB962C8B-B14F-4D97-AF65-F5344CB8AC3E}">
        <p14:creationId xmlns:p14="http://schemas.microsoft.com/office/powerpoint/2010/main" val="23019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62BB89D7-505F-89BE-F44B-DA0CEFA6A5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892" y="1772816"/>
            <a:ext cx="7747540" cy="366561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DBA981-F44B-1090-3FF2-D29616C540C1}"/>
              </a:ext>
            </a:extLst>
          </p:cNvPr>
          <p:cNvSpPr txBox="1"/>
          <p:nvPr/>
        </p:nvSpPr>
        <p:spPr>
          <a:xfrm>
            <a:off x="4283968" y="2924943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have to go home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AE26FDE-C66D-D602-EAF5-4ADA28C80311}"/>
              </a:ext>
            </a:extLst>
          </p:cNvPr>
          <p:cNvSpPr txBox="1"/>
          <p:nvPr/>
        </p:nvSpPr>
        <p:spPr>
          <a:xfrm>
            <a:off x="4788024" y="362067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should wash the rice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F1341DB-5201-975B-092C-248C3CF0B507}"/>
              </a:ext>
            </a:extLst>
          </p:cNvPr>
          <p:cNvSpPr txBox="1"/>
          <p:nvPr/>
        </p:nvSpPr>
        <p:spPr>
          <a:xfrm>
            <a:off x="4067944" y="4316409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must remember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AC9AA03-7CBE-A9D2-948C-5ABB646C0437}"/>
              </a:ext>
            </a:extLst>
          </p:cNvPr>
          <p:cNvSpPr txBox="1"/>
          <p:nvPr/>
        </p:nvSpPr>
        <p:spPr>
          <a:xfrm>
            <a:off x="4499992" y="500588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I go to</a:t>
            </a:r>
            <a:r>
              <a:rPr lang="ko-K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ko-K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</a:t>
            </a:r>
          </a:p>
        </p:txBody>
      </p:sp>
    </p:spTree>
    <p:extLst>
      <p:ext uri="{BB962C8B-B14F-4D97-AF65-F5344CB8AC3E}">
        <p14:creationId xmlns:p14="http://schemas.microsoft.com/office/powerpoint/2010/main" val="5781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4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306F19DA-C090-BF6D-74E2-A87A4E13D5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8212" y="1628800"/>
            <a:ext cx="7267575" cy="43719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5042DF1-3FF9-ACF2-197D-19C8BE3340C4}"/>
              </a:ext>
            </a:extLst>
          </p:cNvPr>
          <p:cNvSpPr txBox="1"/>
          <p:nvPr/>
        </p:nvSpPr>
        <p:spPr>
          <a:xfrm>
            <a:off x="1907704" y="347521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F2217CB-9D68-5F02-619A-2030FB9C13AF}"/>
              </a:ext>
            </a:extLst>
          </p:cNvPr>
          <p:cNvSpPr txBox="1"/>
          <p:nvPr/>
        </p:nvSpPr>
        <p:spPr>
          <a:xfrm>
            <a:off x="2051720" y="381478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FEFD5A9-BF68-EB13-2BF8-2BD956D02132}"/>
              </a:ext>
            </a:extLst>
          </p:cNvPr>
          <p:cNvSpPr txBox="1"/>
          <p:nvPr/>
        </p:nvSpPr>
        <p:spPr>
          <a:xfrm>
            <a:off x="2327427" y="4167171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4D6815E-6DAF-AD86-C2AB-64090F9E5203}"/>
              </a:ext>
            </a:extLst>
          </p:cNvPr>
          <p:cNvSpPr txBox="1"/>
          <p:nvPr/>
        </p:nvSpPr>
        <p:spPr>
          <a:xfrm>
            <a:off x="6156176" y="415848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 not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5BDDBEC-1E51-BD0A-140C-703DA11F45D1}"/>
              </a:ext>
            </a:extLst>
          </p:cNvPr>
          <p:cNvSpPr txBox="1"/>
          <p:nvPr/>
        </p:nvSpPr>
        <p:spPr>
          <a:xfrm>
            <a:off x="5940152" y="449727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8C49359-E3CB-2B60-BCCD-4329DD9EEC26}"/>
              </a:ext>
            </a:extLst>
          </p:cNvPr>
          <p:cNvSpPr txBox="1"/>
          <p:nvPr/>
        </p:nvSpPr>
        <p:spPr>
          <a:xfrm>
            <a:off x="4427984" y="485986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don’t have 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02BF0E4-962B-343D-61DA-B75579A77C10}"/>
              </a:ext>
            </a:extLst>
          </p:cNvPr>
          <p:cNvSpPr txBox="1"/>
          <p:nvPr/>
        </p:nvSpPr>
        <p:spPr>
          <a:xfrm>
            <a:off x="5508104" y="519865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 not</a:t>
            </a:r>
          </a:p>
        </p:txBody>
      </p:sp>
    </p:spTree>
    <p:extLst>
      <p:ext uri="{BB962C8B-B14F-4D97-AF65-F5344CB8AC3E}">
        <p14:creationId xmlns:p14="http://schemas.microsoft.com/office/powerpoint/2010/main" val="228738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4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E470BF8A-7A09-3DE6-9D43-28A5582BB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9156" y="1628800"/>
            <a:ext cx="7243244" cy="400965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6F5A35-FE41-B7F2-9FC6-CE3D783BB7A1}"/>
              </a:ext>
            </a:extLst>
          </p:cNvPr>
          <p:cNvSpPr txBox="1"/>
          <p:nvPr/>
        </p:nvSpPr>
        <p:spPr>
          <a:xfrm>
            <a:off x="4698000" y="363362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4B6FAA-098B-DDCB-C8EB-BAA1BB1BEBA4}"/>
              </a:ext>
            </a:extLst>
          </p:cNvPr>
          <p:cNvSpPr txBox="1"/>
          <p:nvPr/>
        </p:nvSpPr>
        <p:spPr>
          <a:xfrm>
            <a:off x="2322000" y="440469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2EE9CDB-C0E2-785C-02E9-DE783150BAA2}"/>
              </a:ext>
            </a:extLst>
          </p:cNvPr>
          <p:cNvSpPr txBox="1"/>
          <p:nvPr/>
        </p:nvSpPr>
        <p:spPr>
          <a:xfrm>
            <a:off x="5811650" y="440469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531FF3F-1A42-ABD2-CD1D-B793F8D6E8D4}"/>
              </a:ext>
            </a:extLst>
          </p:cNvPr>
          <p:cNvSpPr txBox="1"/>
          <p:nvPr/>
        </p:nvSpPr>
        <p:spPr>
          <a:xfrm>
            <a:off x="4429426" y="402908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ew</a:t>
            </a:r>
            <a:endParaRPr lang="en-US" altLang="ko-K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CA8A9B9-EEF1-546E-0426-3C810A9FDC0C}"/>
              </a:ext>
            </a:extLst>
          </p:cNvPr>
          <p:cNvSpPr txBox="1"/>
          <p:nvPr/>
        </p:nvSpPr>
        <p:spPr>
          <a:xfrm>
            <a:off x="2334896" y="519679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ittle</a:t>
            </a:r>
            <a:endParaRPr lang="en-US" altLang="ko-K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337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8130" y="67246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2 How Many People Are There?</a:t>
            </a:r>
            <a:endParaRPr lang="ko-KR" altLang="en-US" sz="32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463126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How many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…? and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How much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…?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8352928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75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7683B013-51AA-F8FD-340F-A3E24B2E16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556792"/>
            <a:ext cx="6336704" cy="5161971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8E4D672D-4AC9-85CC-88D6-A18F08702B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99"/>
          <a:stretch/>
        </p:blipFill>
        <p:spPr>
          <a:xfrm>
            <a:off x="457200" y="883592"/>
            <a:ext cx="4213002" cy="673200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E5491AB4-DF91-96D3-894C-89E990370CED}"/>
              </a:ext>
            </a:extLst>
          </p:cNvPr>
          <p:cNvSpPr/>
          <p:nvPr/>
        </p:nvSpPr>
        <p:spPr>
          <a:xfrm>
            <a:off x="4255200" y="3284984"/>
            <a:ext cx="458242" cy="3375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7F02C02D-F72F-AC65-958C-B6CB2DF3880A}"/>
              </a:ext>
            </a:extLst>
          </p:cNvPr>
          <p:cNvSpPr/>
          <p:nvPr/>
        </p:nvSpPr>
        <p:spPr>
          <a:xfrm>
            <a:off x="4255200" y="4194000"/>
            <a:ext cx="458242" cy="3375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DA24AD94-47EC-B59C-70C8-A9B6226963C7}"/>
              </a:ext>
            </a:extLst>
          </p:cNvPr>
          <p:cNvSpPr/>
          <p:nvPr/>
        </p:nvSpPr>
        <p:spPr>
          <a:xfrm>
            <a:off x="4255200" y="5130000"/>
            <a:ext cx="458242" cy="3375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1F6D48AC-0945-6BB1-A3C0-7965B3A39B2A}"/>
              </a:ext>
            </a:extLst>
          </p:cNvPr>
          <p:cNvSpPr/>
          <p:nvPr/>
        </p:nvSpPr>
        <p:spPr>
          <a:xfrm>
            <a:off x="3643200" y="6037200"/>
            <a:ext cx="458242" cy="3375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525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E74862A4-E4A0-13E7-D83C-ACA526DA98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556792"/>
            <a:ext cx="7848872" cy="3914746"/>
          </a:xfrm>
          <a:prstGeom prst="snip1Rect">
            <a:avLst>
              <a:gd name="adj" fmla="val 33365"/>
            </a:avLst>
          </a:prstGeom>
        </p:spPr>
      </p:pic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xmlns="" id="{D7ADBE35-0CB4-A820-8205-969EB3D211EA}"/>
              </a:ext>
            </a:extLst>
          </p:cNvPr>
          <p:cNvCxnSpPr>
            <a:cxnSpLocks/>
          </p:cNvCxnSpPr>
          <p:nvPr/>
        </p:nvCxnSpPr>
        <p:spPr>
          <a:xfrm>
            <a:off x="4500932" y="2988320"/>
            <a:ext cx="1056442" cy="144016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xmlns="" id="{204562A3-2C58-E1D6-2BC3-93B0271EFB8F}"/>
              </a:ext>
            </a:extLst>
          </p:cNvPr>
          <p:cNvCxnSpPr>
            <a:cxnSpLocks/>
          </p:cNvCxnSpPr>
          <p:nvPr/>
        </p:nvCxnSpPr>
        <p:spPr>
          <a:xfrm flipV="1">
            <a:off x="4500932" y="2979812"/>
            <a:ext cx="1072305" cy="728588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0951891A-8204-53E0-F3CD-D3A1BBCFB26C}"/>
              </a:ext>
            </a:extLst>
          </p:cNvPr>
          <p:cNvCxnSpPr>
            <a:cxnSpLocks/>
          </p:cNvCxnSpPr>
          <p:nvPr/>
        </p:nvCxnSpPr>
        <p:spPr>
          <a:xfrm flipV="1">
            <a:off x="4509919" y="3717032"/>
            <a:ext cx="1068605" cy="72008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E1F9B81F-A3A8-FA90-36D5-8855FDE80033}"/>
              </a:ext>
            </a:extLst>
          </p:cNvPr>
          <p:cNvCxnSpPr>
            <a:cxnSpLocks/>
          </p:cNvCxnSpPr>
          <p:nvPr/>
        </p:nvCxnSpPr>
        <p:spPr>
          <a:xfrm flipV="1">
            <a:off x="4500932" y="2256634"/>
            <a:ext cx="1067017" cy="2900558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31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915DE0F9-47BB-D345-0D70-935171105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748631"/>
            <a:ext cx="7629525" cy="4229100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D3D2B368-BB82-90DC-A8A3-CFF468238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3592"/>
            <a:ext cx="3394720" cy="620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996942-E5E7-9F47-FD19-D6225F412ACE}"/>
              </a:ext>
            </a:extLst>
          </p:cNvPr>
          <p:cNvSpPr txBox="1"/>
          <p:nvPr/>
        </p:nvSpPr>
        <p:spPr>
          <a:xfrm>
            <a:off x="6012160" y="341970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FF53D3-C941-E1AA-5492-6F719E7CF969}"/>
              </a:ext>
            </a:extLst>
          </p:cNvPr>
          <p:cNvSpPr txBox="1"/>
          <p:nvPr/>
        </p:nvSpPr>
        <p:spPr>
          <a:xfrm>
            <a:off x="3707904" y="405000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0D8A77E-18B2-0728-CAF8-EE7EFB7D12A3}"/>
              </a:ext>
            </a:extLst>
          </p:cNvPr>
          <p:cNvSpPr txBox="1"/>
          <p:nvPr/>
        </p:nvSpPr>
        <p:spPr>
          <a:xfrm>
            <a:off x="2555776" y="469080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15228A-21C5-1F41-9222-05CCE9DE6E68}"/>
              </a:ext>
            </a:extLst>
          </p:cNvPr>
          <p:cNvSpPr txBox="1"/>
          <p:nvPr/>
        </p:nvSpPr>
        <p:spPr>
          <a:xfrm>
            <a:off x="3762265" y="532800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</p:spTree>
    <p:extLst>
      <p:ext uri="{BB962C8B-B14F-4D97-AF65-F5344CB8AC3E}">
        <p14:creationId xmlns:p14="http://schemas.microsoft.com/office/powerpoint/2010/main" val="115303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B218A0DD-5998-89AC-D680-989CDA71D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196752"/>
            <a:ext cx="7482774" cy="4929411"/>
          </a:xfrm>
          <a:prstGeom prst="snip1Rect">
            <a:avLst>
              <a:gd name="adj" fmla="val 29702"/>
            </a:avLst>
          </a:prstGeom>
        </p:spPr>
      </p:pic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xmlns="" id="{4982CD41-D67A-8828-02B0-2403C87EAE11}"/>
              </a:ext>
            </a:extLst>
          </p:cNvPr>
          <p:cNvCxnSpPr>
            <a:cxnSpLocks/>
          </p:cNvCxnSpPr>
          <p:nvPr/>
        </p:nvCxnSpPr>
        <p:spPr>
          <a:xfrm flipH="1" flipV="1">
            <a:off x="4704391" y="3313946"/>
            <a:ext cx="1363691" cy="1185974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xmlns="" id="{187FF0BB-CBEB-6D2F-D8AB-931A9092A485}"/>
              </a:ext>
            </a:extLst>
          </p:cNvPr>
          <p:cNvCxnSpPr>
            <a:cxnSpLocks/>
          </p:cNvCxnSpPr>
          <p:nvPr/>
        </p:nvCxnSpPr>
        <p:spPr>
          <a:xfrm flipH="1">
            <a:off x="4716016" y="2186351"/>
            <a:ext cx="1332148" cy="2313569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04130B95-D90C-A439-68DF-159167F4F55B}"/>
              </a:ext>
            </a:extLst>
          </p:cNvPr>
          <p:cNvCxnSpPr>
            <a:cxnSpLocks/>
          </p:cNvCxnSpPr>
          <p:nvPr/>
        </p:nvCxnSpPr>
        <p:spPr>
          <a:xfrm flipH="1">
            <a:off x="4726814" y="3343135"/>
            <a:ext cx="1321350" cy="228438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AC211D7-49C0-EB3F-16B5-2AF5CD630915}"/>
              </a:ext>
            </a:extLst>
          </p:cNvPr>
          <p:cNvSpPr txBox="1"/>
          <p:nvPr/>
        </p:nvSpPr>
        <p:spPr>
          <a:xfrm>
            <a:off x="2987824" y="292494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much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415F8E5-EA14-301B-3DA8-1F19753ECF93}"/>
              </a:ext>
            </a:extLst>
          </p:cNvPr>
          <p:cNvSpPr txBox="1"/>
          <p:nvPr/>
        </p:nvSpPr>
        <p:spPr>
          <a:xfrm>
            <a:off x="2987824" y="407707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much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125FF43-D9E3-DD15-198E-AAEB07C3DD9E}"/>
              </a:ext>
            </a:extLst>
          </p:cNvPr>
          <p:cNvSpPr txBox="1"/>
          <p:nvPr/>
        </p:nvSpPr>
        <p:spPr>
          <a:xfrm>
            <a:off x="2981661" y="523294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</a:t>
            </a:r>
          </a:p>
        </p:txBody>
      </p:sp>
    </p:spTree>
    <p:extLst>
      <p:ext uri="{BB962C8B-B14F-4D97-AF65-F5344CB8AC3E}">
        <p14:creationId xmlns:p14="http://schemas.microsoft.com/office/powerpoint/2010/main" val="200848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C99A835-B9D2-0B3B-4552-BD21B2D8D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30" y="1025425"/>
            <a:ext cx="4743450" cy="5334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9A755A52-6272-4688-347A-D511854A1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600" y="3998098"/>
            <a:ext cx="6267450" cy="2856294"/>
          </a:xfrm>
          <a:prstGeom prst="rect">
            <a:avLst/>
          </a:prstGeom>
        </p:spPr>
      </p:pic>
      <p:pic>
        <p:nvPicPr>
          <p:cNvPr id="12" name="내용 개체 틀 11">
            <a:extLst>
              <a:ext uri="{FF2B5EF4-FFF2-40B4-BE49-F238E27FC236}">
                <a16:creationId xmlns:a16="http://schemas.microsoft.com/office/drawing/2014/main" xmlns="" id="{298937F1-B59D-F10D-6BA4-F41A39A07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91413"/>
          <a:stretch/>
        </p:blipFill>
        <p:spPr>
          <a:xfrm>
            <a:off x="2843808" y="1433847"/>
            <a:ext cx="3451378" cy="338969"/>
          </a:xfr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7AC2ABC9-1861-3BF5-5710-D20B48B123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89" b="61016"/>
          <a:stretch/>
        </p:blipFill>
        <p:spPr>
          <a:xfrm>
            <a:off x="971600" y="1680265"/>
            <a:ext cx="3384376" cy="1172671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6244DFE4-6248-D5FF-2530-02D7E8FFAA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584" b="30121"/>
          <a:stretch/>
        </p:blipFill>
        <p:spPr>
          <a:xfrm>
            <a:off x="4644008" y="1714239"/>
            <a:ext cx="3384376" cy="117267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B26BB1E5-C676-FEF2-0825-5FCBBE9767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278"/>
          <a:stretch/>
        </p:blipFill>
        <p:spPr>
          <a:xfrm>
            <a:off x="2762831" y="2864334"/>
            <a:ext cx="3451378" cy="12127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F37BC89-4FC3-B068-50FB-6FECBF43E625}"/>
              </a:ext>
            </a:extLst>
          </p:cNvPr>
          <p:cNvSpPr txBox="1"/>
          <p:nvPr/>
        </p:nvSpPr>
        <p:spPr>
          <a:xfrm>
            <a:off x="2555776" y="4365104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82ABF46-41D8-FFD5-EDDF-FCBAA59097C8}"/>
              </a:ext>
            </a:extLst>
          </p:cNvPr>
          <p:cNvSpPr txBox="1"/>
          <p:nvPr/>
        </p:nvSpPr>
        <p:spPr>
          <a:xfrm>
            <a:off x="3203848" y="4581128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six eggs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7D2A866-17CF-AA1D-4B03-2B29552A2432}"/>
              </a:ext>
            </a:extLst>
          </p:cNvPr>
          <p:cNvSpPr txBox="1"/>
          <p:nvPr/>
        </p:nvSpPr>
        <p:spPr>
          <a:xfrm>
            <a:off x="2555776" y="4849707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much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3D3504-B939-3AE0-77E5-828C0ABE28AC}"/>
              </a:ext>
            </a:extLst>
          </p:cNvPr>
          <p:cNvSpPr txBox="1"/>
          <p:nvPr/>
        </p:nvSpPr>
        <p:spPr>
          <a:xfrm>
            <a:off x="2555776" y="5754742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2E3E5C3-EA43-647B-4E31-EAA63995677E}"/>
              </a:ext>
            </a:extLst>
          </p:cNvPr>
          <p:cNvSpPr txBox="1"/>
          <p:nvPr/>
        </p:nvSpPr>
        <p:spPr>
          <a:xfrm>
            <a:off x="1878287" y="6224332"/>
            <a:ext cx="4816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much apple juice is there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164CC7C-AB09-9AB4-18B6-89F4D34441EB}"/>
              </a:ext>
            </a:extLst>
          </p:cNvPr>
          <p:cNvSpPr txBox="1"/>
          <p:nvPr/>
        </p:nvSpPr>
        <p:spPr>
          <a:xfrm>
            <a:off x="5868144" y="4849707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4DA1BA1-373A-CEED-712E-E4288B344BBE}"/>
              </a:ext>
            </a:extLst>
          </p:cNvPr>
          <p:cNvSpPr txBox="1"/>
          <p:nvPr/>
        </p:nvSpPr>
        <p:spPr>
          <a:xfrm>
            <a:off x="2555776" y="5306854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A13C4A6-1EA7-A958-1871-9493AC35A619}"/>
              </a:ext>
            </a:extLst>
          </p:cNvPr>
          <p:cNvSpPr txBox="1"/>
          <p:nvPr/>
        </p:nvSpPr>
        <p:spPr>
          <a:xfrm>
            <a:off x="5611110" y="5306854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there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F0631EB-310F-BBD5-2AEF-CB49E68842C0}"/>
              </a:ext>
            </a:extLst>
          </p:cNvPr>
          <p:cNvSpPr txBox="1"/>
          <p:nvPr/>
        </p:nvSpPr>
        <p:spPr>
          <a:xfrm>
            <a:off x="3060873" y="5536024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few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419357F-C8CA-9ECA-6461-6A20BE114559}"/>
              </a:ext>
            </a:extLst>
          </p:cNvPr>
          <p:cNvSpPr txBox="1"/>
          <p:nvPr/>
        </p:nvSpPr>
        <p:spPr>
          <a:xfrm>
            <a:off x="5508104" y="5778972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there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7CE447E-4E45-1C65-17BD-0A0F49A9C151}"/>
              </a:ext>
            </a:extLst>
          </p:cNvPr>
          <p:cNvSpPr txBox="1"/>
          <p:nvPr/>
        </p:nvSpPr>
        <p:spPr>
          <a:xfrm>
            <a:off x="1867479" y="5993171"/>
            <a:ext cx="23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 five carrots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59238E2-47BD-7CCE-A2A7-B0E22DE17D8B}"/>
              </a:ext>
            </a:extLst>
          </p:cNvPr>
          <p:cNvSpPr txBox="1"/>
          <p:nvPr/>
        </p:nvSpPr>
        <p:spPr>
          <a:xfrm>
            <a:off x="1867479" y="6453336"/>
            <a:ext cx="4816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a lot of apple juice</a:t>
            </a:r>
          </a:p>
        </p:txBody>
      </p:sp>
    </p:spTree>
    <p:extLst>
      <p:ext uri="{BB962C8B-B14F-4D97-AF65-F5344CB8AC3E}">
        <p14:creationId xmlns:p14="http://schemas.microsoft.com/office/powerpoint/2010/main" val="194557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9" grpId="0"/>
      <p:bldP spid="10" grpId="0"/>
      <p:bldP spid="11" grpId="0"/>
      <p:bldP spid="13" grpId="0"/>
      <p:bldP spid="15" grpId="0"/>
      <p:bldP spid="17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8642EC47-B544-B532-FF15-79FA4A8E43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628800"/>
            <a:ext cx="6768752" cy="5110701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A180AEBE-DADF-7912-61A7-509137E17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3592"/>
            <a:ext cx="3034680" cy="6227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B9476C0-BF98-15F9-960F-33654934C9BC}"/>
              </a:ext>
            </a:extLst>
          </p:cNvPr>
          <p:cNvSpPr txBox="1"/>
          <p:nvPr/>
        </p:nvSpPr>
        <p:spPr>
          <a:xfrm>
            <a:off x="2843808" y="305966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F6B6BAE-B6D6-0A6B-8221-282F919712A2}"/>
              </a:ext>
            </a:extLst>
          </p:cNvPr>
          <p:cNvSpPr txBox="1"/>
          <p:nvPr/>
        </p:nvSpPr>
        <p:spPr>
          <a:xfrm>
            <a:off x="2843808" y="399948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5E0AEC9-CA95-4DA0-74EF-68F43A97ACAE}"/>
              </a:ext>
            </a:extLst>
          </p:cNvPr>
          <p:cNvSpPr txBox="1"/>
          <p:nvPr/>
        </p:nvSpPr>
        <p:spPr>
          <a:xfrm>
            <a:off x="2843808" y="493930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AD13BFB-74A0-A64D-7708-82C6A1EB3E3F}"/>
              </a:ext>
            </a:extLst>
          </p:cNvPr>
          <p:cNvSpPr txBox="1"/>
          <p:nvPr/>
        </p:nvSpPr>
        <p:spPr>
          <a:xfrm>
            <a:off x="5292080" y="305966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1F0BBC4-F1C0-F37B-69A6-E83F743D16C0}"/>
              </a:ext>
            </a:extLst>
          </p:cNvPr>
          <p:cNvSpPr txBox="1"/>
          <p:nvPr/>
        </p:nvSpPr>
        <p:spPr>
          <a:xfrm>
            <a:off x="5294828" y="399948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449D5E4-48E2-C2E4-B5EF-F3631D8960A4}"/>
              </a:ext>
            </a:extLst>
          </p:cNvPr>
          <p:cNvSpPr txBox="1"/>
          <p:nvPr/>
        </p:nvSpPr>
        <p:spPr>
          <a:xfrm>
            <a:off x="5294828" y="493930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1B276BC-C616-4DD9-DCAE-AA269BAA0B70}"/>
              </a:ext>
            </a:extLst>
          </p:cNvPr>
          <p:cNvSpPr txBox="1"/>
          <p:nvPr/>
        </p:nvSpPr>
        <p:spPr>
          <a:xfrm>
            <a:off x="2843808" y="5896873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9E93D22-9F2A-87A0-F4B1-8AF0FFD6CDAE}"/>
              </a:ext>
            </a:extLst>
          </p:cNvPr>
          <p:cNvSpPr txBox="1"/>
          <p:nvPr/>
        </p:nvSpPr>
        <p:spPr>
          <a:xfrm>
            <a:off x="5724128" y="5896873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</a:p>
        </p:txBody>
      </p:sp>
    </p:spTree>
    <p:extLst>
      <p:ext uri="{BB962C8B-B14F-4D97-AF65-F5344CB8AC3E}">
        <p14:creationId xmlns:p14="http://schemas.microsoft.com/office/powerpoint/2010/main" val="190000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6C3DE1CA-8817-BDA1-7DBD-870C6C7F78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0517" y="1340768"/>
            <a:ext cx="6561843" cy="496855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BB51517-9C6E-BEEE-FC09-314AB9EB4DCC}"/>
              </a:ext>
            </a:extLst>
          </p:cNvPr>
          <p:cNvSpPr txBox="1"/>
          <p:nvPr/>
        </p:nvSpPr>
        <p:spPr>
          <a:xfrm>
            <a:off x="2771800" y="134076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16B9D8A-0550-A904-8DD1-E6C65CA4B180}"/>
              </a:ext>
            </a:extLst>
          </p:cNvPr>
          <p:cNvSpPr txBox="1"/>
          <p:nvPr/>
        </p:nvSpPr>
        <p:spPr>
          <a:xfrm>
            <a:off x="2627784" y="442782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941CF43-A5C4-AABF-4245-EE05576404D5}"/>
              </a:ext>
            </a:extLst>
          </p:cNvPr>
          <p:cNvSpPr txBox="1"/>
          <p:nvPr/>
        </p:nvSpPr>
        <p:spPr>
          <a:xfrm>
            <a:off x="2640510" y="543593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07249C0-A055-4986-2DBB-3519393ED460}"/>
              </a:ext>
            </a:extLst>
          </p:cNvPr>
          <p:cNvSpPr txBox="1"/>
          <p:nvPr/>
        </p:nvSpPr>
        <p:spPr>
          <a:xfrm>
            <a:off x="2715866" y="239244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FA0EC22-87AC-3AE9-009A-92CE31E4D632}"/>
              </a:ext>
            </a:extLst>
          </p:cNvPr>
          <p:cNvSpPr txBox="1"/>
          <p:nvPr/>
        </p:nvSpPr>
        <p:spPr>
          <a:xfrm>
            <a:off x="2627784" y="3408443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A30C355-4F4B-B088-1924-3B34CA8E8EDD}"/>
              </a:ext>
            </a:extLst>
          </p:cNvPr>
          <p:cNvSpPr txBox="1"/>
          <p:nvPr/>
        </p:nvSpPr>
        <p:spPr>
          <a:xfrm>
            <a:off x="5220072" y="134076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811C409-4BA8-D6F3-B367-5B920A6D587F}"/>
              </a:ext>
            </a:extLst>
          </p:cNvPr>
          <p:cNvSpPr txBox="1"/>
          <p:nvPr/>
        </p:nvSpPr>
        <p:spPr>
          <a:xfrm>
            <a:off x="5233643" y="442782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82DE370-F8CE-F2B9-0768-387984D03092}"/>
              </a:ext>
            </a:extLst>
          </p:cNvPr>
          <p:cNvSpPr txBox="1"/>
          <p:nvPr/>
        </p:nvSpPr>
        <p:spPr>
          <a:xfrm>
            <a:off x="5364088" y="543593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3F232F8-F7ED-65CD-4BED-F7865C3D0189}"/>
              </a:ext>
            </a:extLst>
          </p:cNvPr>
          <p:cNvSpPr txBox="1"/>
          <p:nvPr/>
        </p:nvSpPr>
        <p:spPr>
          <a:xfrm>
            <a:off x="5364088" y="239244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C4916C1-A640-6F74-1803-BFE9478EB6D6}"/>
              </a:ext>
            </a:extLst>
          </p:cNvPr>
          <p:cNvSpPr txBox="1"/>
          <p:nvPr/>
        </p:nvSpPr>
        <p:spPr>
          <a:xfrm>
            <a:off x="5364088" y="341970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</a:p>
        </p:txBody>
      </p:sp>
    </p:spTree>
    <p:extLst>
      <p:ext uri="{BB962C8B-B14F-4D97-AF65-F5344CB8AC3E}">
        <p14:creationId xmlns:p14="http://schemas.microsoft.com/office/powerpoint/2010/main" val="53499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248130" y="69269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1 I Don’t Have Much Time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556792"/>
            <a:ext cx="7794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quantifiers.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8208912" cy="4577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8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240CA22C-2F57-42FD-7077-EFEEF6968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7219" y="1402804"/>
            <a:ext cx="6607149" cy="4618484"/>
          </a:xfrm>
        </p:spPr>
      </p:pic>
      <p:pic>
        <p:nvPicPr>
          <p:cNvPr id="3" name="그래픽 2">
            <a:extLst>
              <a:ext uri="{FF2B5EF4-FFF2-40B4-BE49-F238E27FC236}">
                <a16:creationId xmlns:a16="http://schemas.microsoft.com/office/drawing/2014/main" xmlns="" id="{87022876-E24C-FA8D-843B-299363125D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2483769" y="2725795"/>
            <a:ext cx="360039" cy="343165"/>
          </a:xfrm>
          <a:prstGeom prst="rect">
            <a:avLst/>
          </a:prstGeom>
        </p:spPr>
      </p:pic>
      <p:pic>
        <p:nvPicPr>
          <p:cNvPr id="4" name="그래픽 3">
            <a:extLst>
              <a:ext uri="{FF2B5EF4-FFF2-40B4-BE49-F238E27FC236}">
                <a16:creationId xmlns:a16="http://schemas.microsoft.com/office/drawing/2014/main" xmlns="" id="{D5CB17B4-91F7-E1CD-D70C-D8D4A91ACA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2483768" y="3501008"/>
            <a:ext cx="360039" cy="343165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xmlns="" id="{69DD4BA0-B883-B706-325D-C6711AB595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2484167" y="4653136"/>
            <a:ext cx="360039" cy="343165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xmlns="" id="{731A2AD4-6FD1-EFC0-9EF3-9955632D0A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2483768" y="5445224"/>
            <a:ext cx="360039" cy="34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5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440D1A92-24F0-716F-FFD1-FACE63F5B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261"/>
          <a:stretch/>
        </p:blipFill>
        <p:spPr>
          <a:xfrm>
            <a:off x="913189" y="1412776"/>
            <a:ext cx="7043187" cy="464137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61A7F6C-2078-DF4A-0419-686089A322D5}"/>
              </a:ext>
            </a:extLst>
          </p:cNvPr>
          <p:cNvSpPr txBox="1"/>
          <p:nvPr/>
        </p:nvSpPr>
        <p:spPr>
          <a:xfrm>
            <a:off x="3366000" y="3733465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</a:t>
            </a:r>
            <a:r>
              <a:rPr lang="ko-K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78F9A7E-0F66-D108-86AB-81BD0BCDA731}"/>
              </a:ext>
            </a:extLst>
          </p:cNvPr>
          <p:cNvSpPr txBox="1"/>
          <p:nvPr/>
        </p:nvSpPr>
        <p:spPr>
          <a:xfrm>
            <a:off x="5598000" y="429309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</a:t>
            </a:r>
            <a:r>
              <a:rPr lang="ko-K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689C452-2D20-49DF-673A-DDA295B94E0C}"/>
              </a:ext>
            </a:extLst>
          </p:cNvPr>
          <p:cNvSpPr txBox="1"/>
          <p:nvPr/>
        </p:nvSpPr>
        <p:spPr>
          <a:xfrm>
            <a:off x="2987824" y="429309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</a:t>
            </a:r>
            <a:r>
              <a:rPr lang="ko-K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</a:t>
            </a:r>
          </a:p>
        </p:txBody>
      </p:sp>
    </p:spTree>
    <p:extLst>
      <p:ext uri="{BB962C8B-B14F-4D97-AF65-F5344CB8AC3E}">
        <p14:creationId xmlns:p14="http://schemas.microsoft.com/office/powerpoint/2010/main" val="165856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8130" y="53143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3 I Was a Student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337859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distinguish between the present simple tense and the past simple tense of the verb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be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8208912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71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8735CB54-8086-B21D-CEF0-BE5D9E1691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99"/>
          <a:stretch/>
        </p:blipFill>
        <p:spPr>
          <a:xfrm>
            <a:off x="457200" y="883592"/>
            <a:ext cx="4213002" cy="6732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4F1ED5E4-C01F-EE3E-165A-587093DCC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7" y="1598485"/>
            <a:ext cx="6768753" cy="5142883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0F51A307-7404-6237-019A-2DC4C203DE7C}"/>
              </a:ext>
            </a:extLst>
          </p:cNvPr>
          <p:cNvSpPr/>
          <p:nvPr/>
        </p:nvSpPr>
        <p:spPr>
          <a:xfrm>
            <a:off x="6732240" y="3330000"/>
            <a:ext cx="458242" cy="3375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E58100F3-27F8-76B7-17AA-3461B5FE5E17}"/>
              </a:ext>
            </a:extLst>
          </p:cNvPr>
          <p:cNvSpPr/>
          <p:nvPr/>
        </p:nvSpPr>
        <p:spPr>
          <a:xfrm>
            <a:off x="6732240" y="4258800"/>
            <a:ext cx="458242" cy="3375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49D6E7DC-87E9-FDC1-CE28-279ACA4EF398}"/>
              </a:ext>
            </a:extLst>
          </p:cNvPr>
          <p:cNvSpPr/>
          <p:nvPr/>
        </p:nvSpPr>
        <p:spPr>
          <a:xfrm>
            <a:off x="5580112" y="5181038"/>
            <a:ext cx="720080" cy="3361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CF95D618-0752-3FC6-89BB-96A534658597}"/>
              </a:ext>
            </a:extLst>
          </p:cNvPr>
          <p:cNvSpPr/>
          <p:nvPr/>
        </p:nvSpPr>
        <p:spPr>
          <a:xfrm>
            <a:off x="5580112" y="6093296"/>
            <a:ext cx="720080" cy="3361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597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E622D6EF-CD64-38E9-0DAB-8872D98FFD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7712" y="1484784"/>
            <a:ext cx="7648575" cy="3990975"/>
          </a:xfrm>
          <a:prstGeom prst="snip1Rect">
            <a:avLst>
              <a:gd name="adj" fmla="val 18215"/>
            </a:avLst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EDF079E-F987-E16D-7DCE-C63EE08FE752}"/>
              </a:ext>
            </a:extLst>
          </p:cNvPr>
          <p:cNvSpPr txBox="1"/>
          <p:nvPr/>
        </p:nvSpPr>
        <p:spPr>
          <a:xfrm>
            <a:off x="2339752" y="334770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6212536-4B1E-31EA-A06E-ED5C61A9AAE1}"/>
              </a:ext>
            </a:extLst>
          </p:cNvPr>
          <p:cNvSpPr txBox="1"/>
          <p:nvPr/>
        </p:nvSpPr>
        <p:spPr>
          <a:xfrm>
            <a:off x="3131840" y="4206861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0F9B31B-2EF4-6E76-CAFE-E8AC5B3CD2A0}"/>
              </a:ext>
            </a:extLst>
          </p:cNvPr>
          <p:cNvSpPr txBox="1"/>
          <p:nvPr/>
        </p:nvSpPr>
        <p:spPr>
          <a:xfrm>
            <a:off x="2843808" y="459639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8B439FF-9C36-4E19-2EC7-7F4B822989C7}"/>
              </a:ext>
            </a:extLst>
          </p:cNvPr>
          <p:cNvSpPr txBox="1"/>
          <p:nvPr/>
        </p:nvSpPr>
        <p:spPr>
          <a:xfrm>
            <a:off x="2411760" y="4985929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</a:t>
            </a:r>
          </a:p>
        </p:txBody>
      </p:sp>
    </p:spTree>
    <p:extLst>
      <p:ext uri="{BB962C8B-B14F-4D97-AF65-F5344CB8AC3E}">
        <p14:creationId xmlns:p14="http://schemas.microsoft.com/office/powerpoint/2010/main" val="304611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FE7F5398-E74E-9CE8-0590-6214663C9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335" y="1678657"/>
            <a:ext cx="7986129" cy="3910583"/>
          </a:xfrm>
          <a:prstGeom prst="snip1Rect">
            <a:avLst>
              <a:gd name="adj" fmla="val 38879"/>
            </a:avLst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3F14ADC0-B4E3-02FA-2CFF-C30F3FBD5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3592"/>
            <a:ext cx="3394720" cy="620040"/>
          </a:xfrm>
          <a:prstGeom prst="rect">
            <a:avLst/>
          </a:prstGeom>
        </p:spPr>
      </p:pic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xmlns="" id="{07BEFB19-7180-CAA5-6126-C330C8E4782B}"/>
              </a:ext>
            </a:extLst>
          </p:cNvPr>
          <p:cNvCxnSpPr>
            <a:cxnSpLocks/>
          </p:cNvCxnSpPr>
          <p:nvPr/>
        </p:nvCxnSpPr>
        <p:spPr>
          <a:xfrm>
            <a:off x="3995936" y="3140968"/>
            <a:ext cx="1512168" cy="1386154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xmlns="" id="{B1FA2B51-FF0F-E1FD-016E-E0D8857F4673}"/>
              </a:ext>
            </a:extLst>
          </p:cNvPr>
          <p:cNvCxnSpPr>
            <a:cxnSpLocks/>
          </p:cNvCxnSpPr>
          <p:nvPr/>
        </p:nvCxnSpPr>
        <p:spPr>
          <a:xfrm flipV="1">
            <a:off x="3995936" y="2438890"/>
            <a:ext cx="1512168" cy="1386154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xmlns="" id="{4EE6D7E3-52C8-7A91-482B-AE0D603B6D74}"/>
              </a:ext>
            </a:extLst>
          </p:cNvPr>
          <p:cNvCxnSpPr>
            <a:cxnSpLocks/>
          </p:cNvCxnSpPr>
          <p:nvPr/>
        </p:nvCxnSpPr>
        <p:spPr>
          <a:xfrm>
            <a:off x="3995936" y="4531107"/>
            <a:ext cx="1512168" cy="698093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xmlns="" id="{2E0FFB4B-9BFF-202E-8356-F30FF44957B1}"/>
              </a:ext>
            </a:extLst>
          </p:cNvPr>
          <p:cNvCxnSpPr>
            <a:cxnSpLocks/>
          </p:cNvCxnSpPr>
          <p:nvPr/>
        </p:nvCxnSpPr>
        <p:spPr>
          <a:xfrm flipV="1">
            <a:off x="3995936" y="3140968"/>
            <a:ext cx="1512168" cy="2074215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11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7A107B90-25FC-D567-1CBF-DBB99A588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3488" y="1163885"/>
            <a:ext cx="7136904" cy="5073427"/>
          </a:xfrm>
          <a:prstGeom prst="snip1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815710D-ED06-BF55-B059-B15955DA7A30}"/>
              </a:ext>
            </a:extLst>
          </p:cNvPr>
          <p:cNvSpPr txBox="1"/>
          <p:nvPr/>
        </p:nvSpPr>
        <p:spPr>
          <a:xfrm>
            <a:off x="4572000" y="367864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266644-FDDE-4B00-3D4E-5B8DD2AAF01E}"/>
              </a:ext>
            </a:extLst>
          </p:cNvPr>
          <p:cNvSpPr txBox="1"/>
          <p:nvPr/>
        </p:nvSpPr>
        <p:spPr>
          <a:xfrm>
            <a:off x="3923928" y="458864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0A3C60-A89E-AC69-FFBF-E480FC44A5E2}"/>
              </a:ext>
            </a:extLst>
          </p:cNvPr>
          <p:cNvSpPr txBox="1"/>
          <p:nvPr/>
        </p:nvSpPr>
        <p:spPr>
          <a:xfrm>
            <a:off x="4788024" y="5509449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00A3B47-8DFE-4A7F-E3E1-A8FC1208CDEF}"/>
              </a:ext>
            </a:extLst>
          </p:cNvPr>
          <p:cNvSpPr txBox="1"/>
          <p:nvPr/>
        </p:nvSpPr>
        <p:spPr>
          <a:xfrm>
            <a:off x="3923928" y="277163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</p:spTree>
    <p:extLst>
      <p:ext uri="{BB962C8B-B14F-4D97-AF65-F5344CB8AC3E}">
        <p14:creationId xmlns:p14="http://schemas.microsoft.com/office/powerpoint/2010/main" val="213181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C9E7C859-AE09-F066-C35E-A9534A755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961" b="8509"/>
          <a:stretch/>
        </p:blipFill>
        <p:spPr>
          <a:xfrm>
            <a:off x="395536" y="1052736"/>
            <a:ext cx="7200799" cy="623317"/>
          </a:xfrm>
          <a:prstGeom prst="snip1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03D6E70E-AFF5-3589-57D1-F8CEC9CEA7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317"/>
          <a:stretch/>
        </p:blipFill>
        <p:spPr>
          <a:xfrm>
            <a:off x="2051720" y="1519064"/>
            <a:ext cx="4733925" cy="313978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0D833E8A-EA21-1FDF-6DFC-57B6878329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93" t="9618" r="63215" b="84568"/>
          <a:stretch/>
        </p:blipFill>
        <p:spPr>
          <a:xfrm>
            <a:off x="46533" y="2266878"/>
            <a:ext cx="1650897" cy="40877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9D14BD52-1C05-DA17-139F-CDD7E516A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137" y="4496109"/>
            <a:ext cx="6943725" cy="232561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06A4C97C-6660-6AE4-4D82-1328575EA4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959" t="6980" r="14592" b="85238"/>
          <a:stretch/>
        </p:blipFill>
        <p:spPr>
          <a:xfrm>
            <a:off x="306739" y="3398108"/>
            <a:ext cx="1240925" cy="551061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12796475-ED31-514E-2903-DAD9FAE6AD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6" t="14007" r="52957" b="58063"/>
          <a:stretch/>
        </p:blipFill>
        <p:spPr>
          <a:xfrm>
            <a:off x="1547664" y="1802478"/>
            <a:ext cx="1944217" cy="1368152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7368C552-C58B-C312-4342-0866EE1C9F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41937" r="51240" b="30133"/>
          <a:stretch/>
        </p:blipFill>
        <p:spPr>
          <a:xfrm>
            <a:off x="3746180" y="1778938"/>
            <a:ext cx="2010000" cy="134355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29AFC2B8-BEF0-BC65-4399-020E90E15A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69867" r="52955" b="2203"/>
          <a:stretch/>
        </p:blipFill>
        <p:spPr>
          <a:xfrm>
            <a:off x="5946377" y="1729946"/>
            <a:ext cx="2010000" cy="1392551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95C67E8E-BF4E-BFCF-0E00-ECEB3FFB75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78" t="13805" r="3873" b="58265"/>
          <a:stretch/>
        </p:blipFill>
        <p:spPr>
          <a:xfrm>
            <a:off x="1590743" y="3158070"/>
            <a:ext cx="1802841" cy="1368152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589D6627-ED0E-6796-EFCB-A0E03BA59B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68" t="42130" r="-224" b="29939"/>
          <a:stretch/>
        </p:blipFill>
        <p:spPr>
          <a:xfrm>
            <a:off x="3615252" y="3159545"/>
            <a:ext cx="2180884" cy="1368152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07FF15AB-8654-76E3-2F2C-1E3509329C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07" t="70061" r="3206" b="2009"/>
          <a:stretch/>
        </p:blipFill>
        <p:spPr>
          <a:xfrm>
            <a:off x="6084168" y="3140968"/>
            <a:ext cx="1800200" cy="13681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E139FE2-D5EE-50BC-A90C-B1038DE87652}"/>
              </a:ext>
            </a:extLst>
          </p:cNvPr>
          <p:cNvSpPr txBox="1"/>
          <p:nvPr/>
        </p:nvSpPr>
        <p:spPr>
          <a:xfrm>
            <a:off x="6228184" y="4459061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FB7D6CB-03A1-3C5E-10AB-45EC73760B51}"/>
              </a:ext>
            </a:extLst>
          </p:cNvPr>
          <p:cNvSpPr txBox="1"/>
          <p:nvPr/>
        </p:nvSpPr>
        <p:spPr>
          <a:xfrm>
            <a:off x="3059833" y="472514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F78664-593C-6E3D-1903-2984026D97F6}"/>
              </a:ext>
            </a:extLst>
          </p:cNvPr>
          <p:cNvSpPr txBox="1"/>
          <p:nvPr/>
        </p:nvSpPr>
        <p:spPr>
          <a:xfrm>
            <a:off x="5868793" y="472514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FF521EA-F192-3905-B2EB-2F0EE1A8C1E7}"/>
              </a:ext>
            </a:extLst>
          </p:cNvPr>
          <p:cNvSpPr txBox="1"/>
          <p:nvPr/>
        </p:nvSpPr>
        <p:spPr>
          <a:xfrm>
            <a:off x="3615252" y="510725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FBBF8B5-4387-EB2A-71C1-BD2D375EB9E8}"/>
              </a:ext>
            </a:extLst>
          </p:cNvPr>
          <p:cNvSpPr txBox="1"/>
          <p:nvPr/>
        </p:nvSpPr>
        <p:spPr>
          <a:xfrm>
            <a:off x="6635836" y="510515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2850287-C4CC-DB5D-5B65-180BF96CE2F1}"/>
              </a:ext>
            </a:extLst>
          </p:cNvPr>
          <p:cNvSpPr txBox="1"/>
          <p:nvPr/>
        </p:nvSpPr>
        <p:spPr>
          <a:xfrm>
            <a:off x="4067944" y="6017339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19CF398-B5BC-D6AB-58B6-53D1F72C12E8}"/>
              </a:ext>
            </a:extLst>
          </p:cNvPr>
          <p:cNvSpPr txBox="1"/>
          <p:nvPr/>
        </p:nvSpPr>
        <p:spPr>
          <a:xfrm>
            <a:off x="6091906" y="6017339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72E9C6B-3122-BB01-1A92-E6DA66666937}"/>
              </a:ext>
            </a:extLst>
          </p:cNvPr>
          <p:cNvSpPr txBox="1"/>
          <p:nvPr/>
        </p:nvSpPr>
        <p:spPr>
          <a:xfrm>
            <a:off x="4283968" y="538619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551D3EC-5B75-A677-EEF8-E60C6509AA48}"/>
              </a:ext>
            </a:extLst>
          </p:cNvPr>
          <p:cNvSpPr txBox="1"/>
          <p:nvPr/>
        </p:nvSpPr>
        <p:spPr>
          <a:xfrm>
            <a:off x="1979712" y="5649031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F6EC6C7-745B-FA4B-F12C-7E4601040A4F}"/>
              </a:ext>
            </a:extLst>
          </p:cNvPr>
          <p:cNvSpPr txBox="1"/>
          <p:nvPr/>
        </p:nvSpPr>
        <p:spPr>
          <a:xfrm>
            <a:off x="3539054" y="630246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3751EA6-F97F-96AD-EF0C-19A48A5C5FAE}"/>
              </a:ext>
            </a:extLst>
          </p:cNvPr>
          <p:cNvSpPr txBox="1"/>
          <p:nvPr/>
        </p:nvSpPr>
        <p:spPr>
          <a:xfrm>
            <a:off x="6203788" y="630187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</p:spTree>
    <p:extLst>
      <p:ext uri="{BB962C8B-B14F-4D97-AF65-F5344CB8AC3E}">
        <p14:creationId xmlns:p14="http://schemas.microsoft.com/office/powerpoint/2010/main" val="420649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9" grpId="0"/>
      <p:bldP spid="10" grpId="0"/>
      <p:bldP spid="11" grpId="0"/>
      <p:bldP spid="13" grpId="0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4BAE62D5-7059-2B72-6AE4-4B73F722C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605556"/>
            <a:ext cx="5976664" cy="5125558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AA630A5D-3203-DFCB-4812-D59F91B5E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3592"/>
            <a:ext cx="3034680" cy="622701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3AB1B38B-6386-2DD9-E98B-5C3FA62051F1}"/>
              </a:ext>
            </a:extLst>
          </p:cNvPr>
          <p:cNvSpPr/>
          <p:nvPr/>
        </p:nvSpPr>
        <p:spPr>
          <a:xfrm>
            <a:off x="1764000" y="3798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64F05E5-D8F1-A6BA-F452-C8B1DB883663}"/>
              </a:ext>
            </a:extLst>
          </p:cNvPr>
          <p:cNvSpPr txBox="1"/>
          <p:nvPr/>
        </p:nvSpPr>
        <p:spPr>
          <a:xfrm>
            <a:off x="2627784" y="3392311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</a:t>
            </a: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82986A4E-B5AA-AF6C-E1F8-F057C0EF3196}"/>
              </a:ext>
            </a:extLst>
          </p:cNvPr>
          <p:cNvSpPr/>
          <p:nvPr/>
        </p:nvSpPr>
        <p:spPr>
          <a:xfrm>
            <a:off x="3528000" y="4644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AB265AF0-60B4-11BC-D905-A82360AD0D7B}"/>
              </a:ext>
            </a:extLst>
          </p:cNvPr>
          <p:cNvSpPr/>
          <p:nvPr/>
        </p:nvSpPr>
        <p:spPr>
          <a:xfrm>
            <a:off x="1764000" y="5490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EB284A23-8637-A383-35DC-AC641E96EC31}"/>
              </a:ext>
            </a:extLst>
          </p:cNvPr>
          <p:cNvSpPr/>
          <p:nvPr/>
        </p:nvSpPr>
        <p:spPr>
          <a:xfrm>
            <a:off x="3528000" y="6336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C748E33-6823-056B-4862-5CD22B4E8787}"/>
              </a:ext>
            </a:extLst>
          </p:cNvPr>
          <p:cNvSpPr txBox="1"/>
          <p:nvPr/>
        </p:nvSpPr>
        <p:spPr>
          <a:xfrm>
            <a:off x="3275856" y="4250369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DBC2221-75CB-DF02-00CD-AD9336EF5043}"/>
              </a:ext>
            </a:extLst>
          </p:cNvPr>
          <p:cNvSpPr txBox="1"/>
          <p:nvPr/>
        </p:nvSpPr>
        <p:spPr>
          <a:xfrm>
            <a:off x="3023920" y="510796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8B0E8D-DA71-5BB0-B9BE-5E89034B8C73}"/>
              </a:ext>
            </a:extLst>
          </p:cNvPr>
          <p:cNvSpPr txBox="1"/>
          <p:nvPr/>
        </p:nvSpPr>
        <p:spPr>
          <a:xfrm>
            <a:off x="3851920" y="5949203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</p:spTree>
    <p:extLst>
      <p:ext uri="{BB962C8B-B14F-4D97-AF65-F5344CB8AC3E}">
        <p14:creationId xmlns:p14="http://schemas.microsoft.com/office/powerpoint/2010/main" val="114247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01D87E21-ABA9-07D1-B35C-EE6B97267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166018"/>
            <a:ext cx="5984436" cy="5215310"/>
          </a:xfr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7EC499C-4FDF-1A16-1B86-802C4E652771}"/>
              </a:ext>
            </a:extLst>
          </p:cNvPr>
          <p:cNvSpPr/>
          <p:nvPr/>
        </p:nvSpPr>
        <p:spPr>
          <a:xfrm>
            <a:off x="1512000" y="2106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3077C08-F844-0605-7011-91C1C2414EC6}"/>
              </a:ext>
            </a:extLst>
          </p:cNvPr>
          <p:cNvSpPr txBox="1"/>
          <p:nvPr/>
        </p:nvSpPr>
        <p:spPr>
          <a:xfrm>
            <a:off x="4492153" y="167400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C6505A2C-E386-26D1-7225-CB1A3BCB976E}"/>
              </a:ext>
            </a:extLst>
          </p:cNvPr>
          <p:cNvSpPr/>
          <p:nvPr/>
        </p:nvSpPr>
        <p:spPr>
          <a:xfrm>
            <a:off x="3492000" y="3024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6DEA1630-DAF4-EBA9-2A78-8DE4BFA00A06}"/>
              </a:ext>
            </a:extLst>
          </p:cNvPr>
          <p:cNvSpPr/>
          <p:nvPr/>
        </p:nvSpPr>
        <p:spPr>
          <a:xfrm>
            <a:off x="1512000" y="3996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E6CC5A47-04CE-4577-5D8C-0A599D1C01F1}"/>
              </a:ext>
            </a:extLst>
          </p:cNvPr>
          <p:cNvSpPr/>
          <p:nvPr/>
        </p:nvSpPr>
        <p:spPr>
          <a:xfrm>
            <a:off x="3492000" y="4932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29F60924-434C-2B70-EB74-8B27E64D59EF}"/>
              </a:ext>
            </a:extLst>
          </p:cNvPr>
          <p:cNvSpPr/>
          <p:nvPr/>
        </p:nvSpPr>
        <p:spPr>
          <a:xfrm>
            <a:off x="3492000" y="5868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D5FC714-4486-AAFA-8FE9-F4EF645E3BA0}"/>
              </a:ext>
            </a:extLst>
          </p:cNvPr>
          <p:cNvSpPr txBox="1"/>
          <p:nvPr/>
        </p:nvSpPr>
        <p:spPr>
          <a:xfrm>
            <a:off x="3275856" y="261064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BDDE9A2-2E8C-20FF-92D9-62ACA9DF29C5}"/>
              </a:ext>
            </a:extLst>
          </p:cNvPr>
          <p:cNvSpPr txBox="1"/>
          <p:nvPr/>
        </p:nvSpPr>
        <p:spPr>
          <a:xfrm>
            <a:off x="3924048" y="5436711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D156621-52B8-21FA-8522-2A60B584B128}"/>
              </a:ext>
            </a:extLst>
          </p:cNvPr>
          <p:cNvSpPr txBox="1"/>
          <p:nvPr/>
        </p:nvSpPr>
        <p:spPr>
          <a:xfrm>
            <a:off x="3419968" y="355535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wasn’t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945496D-3513-038C-9E2A-502E2316EB2A}"/>
              </a:ext>
            </a:extLst>
          </p:cNvPr>
          <p:cNvSpPr txBox="1"/>
          <p:nvPr/>
        </p:nvSpPr>
        <p:spPr>
          <a:xfrm>
            <a:off x="3419872" y="449209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</a:p>
        </p:txBody>
      </p:sp>
    </p:spTree>
    <p:extLst>
      <p:ext uri="{BB962C8B-B14F-4D97-AF65-F5344CB8AC3E}">
        <p14:creationId xmlns:p14="http://schemas.microsoft.com/office/powerpoint/2010/main" val="296554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내용 개체 틀 9">
            <a:extLst>
              <a:ext uri="{FF2B5EF4-FFF2-40B4-BE49-F238E27FC236}">
                <a16:creationId xmlns:a16="http://schemas.microsoft.com/office/drawing/2014/main" xmlns="" id="{F815E5E0-490E-2CF4-1B88-749127933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628800"/>
            <a:ext cx="5688632" cy="4533797"/>
          </a:xfr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B6D3F7A6-939E-F2A4-0B93-2FB1063346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99"/>
          <a:stretch/>
        </p:blipFill>
        <p:spPr>
          <a:xfrm>
            <a:off x="457200" y="883592"/>
            <a:ext cx="4213002" cy="673200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615A4FF9-C19F-C227-2E97-F591ACA95FE7}"/>
              </a:ext>
            </a:extLst>
          </p:cNvPr>
          <p:cNvSpPr/>
          <p:nvPr/>
        </p:nvSpPr>
        <p:spPr>
          <a:xfrm>
            <a:off x="3564000" y="2898000"/>
            <a:ext cx="543313" cy="3871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18CC376D-144D-C519-8180-71CE1B0C6F92}"/>
              </a:ext>
            </a:extLst>
          </p:cNvPr>
          <p:cNvSpPr/>
          <p:nvPr/>
        </p:nvSpPr>
        <p:spPr>
          <a:xfrm>
            <a:off x="2833200" y="3618000"/>
            <a:ext cx="64807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F02C7B59-B99F-8E77-CDFF-C88F8AA9DF6D}"/>
              </a:ext>
            </a:extLst>
          </p:cNvPr>
          <p:cNvSpPr/>
          <p:nvPr/>
        </p:nvSpPr>
        <p:spPr>
          <a:xfrm>
            <a:off x="4104000" y="4320000"/>
            <a:ext cx="602258" cy="387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9B9430CC-AA13-B06F-884A-AA60F73DE124}"/>
              </a:ext>
            </a:extLst>
          </p:cNvPr>
          <p:cNvSpPr/>
          <p:nvPr/>
        </p:nvSpPr>
        <p:spPr>
          <a:xfrm>
            <a:off x="3690000" y="5022000"/>
            <a:ext cx="602258" cy="387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FEEF13AA-A4C8-BA16-2F55-353785939C5F}"/>
              </a:ext>
            </a:extLst>
          </p:cNvPr>
          <p:cNvSpPr/>
          <p:nvPr/>
        </p:nvSpPr>
        <p:spPr>
          <a:xfrm>
            <a:off x="3880480" y="5707995"/>
            <a:ext cx="602258" cy="387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890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77D4F8A1-C843-79CB-CF36-5D84163339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068" y="1751608"/>
            <a:ext cx="7695356" cy="383763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2F111F5-DD52-6148-35C3-E10AB2261EA8}"/>
              </a:ext>
            </a:extLst>
          </p:cNvPr>
          <p:cNvSpPr txBox="1"/>
          <p:nvPr/>
        </p:nvSpPr>
        <p:spPr>
          <a:xfrm>
            <a:off x="4355976" y="292807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George is upstairs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F92433C-2F5D-C306-92DC-87E811EA684F}"/>
              </a:ext>
            </a:extLst>
          </p:cNvPr>
          <p:cNvSpPr txBox="1"/>
          <p:nvPr/>
        </p:nvSpPr>
        <p:spPr>
          <a:xfrm>
            <a:off x="4788024" y="3657829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your backpack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26633D-D9AD-F769-C723-8B40FDDFBBC4}"/>
              </a:ext>
            </a:extLst>
          </p:cNvPr>
          <p:cNvSpPr txBox="1"/>
          <p:nvPr/>
        </p:nvSpPr>
        <p:spPr>
          <a:xfrm>
            <a:off x="4499992" y="439071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 music was loud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6A3444-0633-AD04-0B1B-44F4E3628DF5}"/>
              </a:ext>
            </a:extLst>
          </p:cNvPr>
          <p:cNvSpPr txBox="1"/>
          <p:nvPr/>
        </p:nvSpPr>
        <p:spPr>
          <a:xfrm>
            <a:off x="4860032" y="5123599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cats were on the roof</a:t>
            </a:r>
          </a:p>
        </p:txBody>
      </p:sp>
    </p:spTree>
    <p:extLst>
      <p:ext uri="{BB962C8B-B14F-4D97-AF65-F5344CB8AC3E}">
        <p14:creationId xmlns:p14="http://schemas.microsoft.com/office/powerpoint/2010/main" val="150784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D93C57EE-33F9-F6F8-4ACB-8A8D54190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449538"/>
            <a:ext cx="7416824" cy="474863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7255980-CC2C-C6EA-4F8E-D920BC57B862}"/>
              </a:ext>
            </a:extLst>
          </p:cNvPr>
          <p:cNvSpPr txBox="1"/>
          <p:nvPr/>
        </p:nvSpPr>
        <p:spPr>
          <a:xfrm>
            <a:off x="4355976" y="308519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F65411-C759-F2EF-EABA-2E8AC234F9FB}"/>
              </a:ext>
            </a:extLst>
          </p:cNvPr>
          <p:cNvSpPr txBox="1"/>
          <p:nvPr/>
        </p:nvSpPr>
        <p:spPr>
          <a:xfrm>
            <a:off x="1768769" y="346834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347CB9-51AA-9746-973E-75895B1112CE}"/>
              </a:ext>
            </a:extLst>
          </p:cNvPr>
          <p:cNvSpPr txBox="1"/>
          <p:nvPr/>
        </p:nvSpPr>
        <p:spPr>
          <a:xfrm>
            <a:off x="4716016" y="385175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3FD0B7-C8F0-FB6A-AE9B-A27DC46C8729}"/>
              </a:ext>
            </a:extLst>
          </p:cNvPr>
          <p:cNvSpPr txBox="1"/>
          <p:nvPr/>
        </p:nvSpPr>
        <p:spPr>
          <a:xfrm>
            <a:off x="3923928" y="422108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962478-D0D9-F8E8-AF26-4EC31C639E21}"/>
              </a:ext>
            </a:extLst>
          </p:cNvPr>
          <p:cNvSpPr txBox="1"/>
          <p:nvPr/>
        </p:nvSpPr>
        <p:spPr>
          <a:xfrm>
            <a:off x="2555776" y="459042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9521BFE-DCDD-6401-404A-65DBBF45A75E}"/>
              </a:ext>
            </a:extLst>
          </p:cNvPr>
          <p:cNvSpPr txBox="1"/>
          <p:nvPr/>
        </p:nvSpPr>
        <p:spPr>
          <a:xfrm>
            <a:off x="1768769" y="498011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7220A55-C368-D4FE-5B29-C4ADF6FB65E8}"/>
              </a:ext>
            </a:extLst>
          </p:cNvPr>
          <p:cNvSpPr txBox="1"/>
          <p:nvPr/>
        </p:nvSpPr>
        <p:spPr>
          <a:xfrm>
            <a:off x="5940152" y="498011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BF76898-0827-C24F-D665-43E151DE4D28}"/>
              </a:ext>
            </a:extLst>
          </p:cNvPr>
          <p:cNvSpPr txBox="1"/>
          <p:nvPr/>
        </p:nvSpPr>
        <p:spPr>
          <a:xfrm>
            <a:off x="2699792" y="5354559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</p:spTree>
    <p:extLst>
      <p:ext uri="{BB962C8B-B14F-4D97-AF65-F5344CB8AC3E}">
        <p14:creationId xmlns:p14="http://schemas.microsoft.com/office/powerpoint/2010/main" val="93723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84007" y="59294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4 I Like Pizza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007" y="1412776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distinguish between the present simple tense and the past simple tense with more verbs.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8424936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39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63A12695-0C83-1131-B8ED-D56F841A7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584" y="1628800"/>
            <a:ext cx="7643848" cy="3850805"/>
          </a:xfrm>
          <a:prstGeom prst="snip1Rect">
            <a:avLst>
              <a:gd name="adj" fmla="val 10161"/>
            </a:avLst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A65ECFA-7594-B0DD-2BE2-FBD052055A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99"/>
          <a:stretch/>
        </p:blipFill>
        <p:spPr>
          <a:xfrm>
            <a:off x="457200" y="883592"/>
            <a:ext cx="4213002" cy="673200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9AF9E4CD-8D52-D13A-29A6-F084D2221943}"/>
              </a:ext>
            </a:extLst>
          </p:cNvPr>
          <p:cNvSpPr/>
          <p:nvPr/>
        </p:nvSpPr>
        <p:spPr>
          <a:xfrm>
            <a:off x="1882800" y="3762000"/>
            <a:ext cx="916706" cy="3196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xmlns="" id="{3C63490C-6627-6529-6CA3-E9777D69BF36}"/>
              </a:ext>
            </a:extLst>
          </p:cNvPr>
          <p:cNvCxnSpPr>
            <a:cxnSpLocks/>
          </p:cNvCxnSpPr>
          <p:nvPr/>
        </p:nvCxnSpPr>
        <p:spPr>
          <a:xfrm>
            <a:off x="2953131" y="3384000"/>
            <a:ext cx="288032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9D66775F-9C65-9FD1-88CF-FAF3DA77C0E2}"/>
              </a:ext>
            </a:extLst>
          </p:cNvPr>
          <p:cNvCxnSpPr>
            <a:cxnSpLocks/>
          </p:cNvCxnSpPr>
          <p:nvPr/>
        </p:nvCxnSpPr>
        <p:spPr>
          <a:xfrm>
            <a:off x="2106000" y="4698000"/>
            <a:ext cx="1041374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1C053141-AAF2-53D3-6AA4-82B99BF21679}"/>
              </a:ext>
            </a:extLst>
          </p:cNvPr>
          <p:cNvCxnSpPr>
            <a:cxnSpLocks/>
          </p:cNvCxnSpPr>
          <p:nvPr/>
        </p:nvCxnSpPr>
        <p:spPr>
          <a:xfrm>
            <a:off x="2178000" y="5328000"/>
            <a:ext cx="465310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28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610E51F3-BD62-12CB-0B17-328B336DD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949667"/>
            <a:ext cx="6336704" cy="5677229"/>
          </a:xfr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A6BA8835-1309-7463-A280-5F5F996013DD}"/>
              </a:ext>
            </a:extLst>
          </p:cNvPr>
          <p:cNvSpPr/>
          <p:nvPr/>
        </p:nvSpPr>
        <p:spPr>
          <a:xfrm>
            <a:off x="3654000" y="2862000"/>
            <a:ext cx="504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54CB0518-0887-D70F-42C8-266412242A9E}"/>
              </a:ext>
            </a:extLst>
          </p:cNvPr>
          <p:cNvSpPr/>
          <p:nvPr/>
        </p:nvSpPr>
        <p:spPr>
          <a:xfrm>
            <a:off x="3985200" y="3906000"/>
            <a:ext cx="57606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AA200839-C70C-7A95-A95C-925F025B85E6}"/>
              </a:ext>
            </a:extLst>
          </p:cNvPr>
          <p:cNvSpPr/>
          <p:nvPr/>
        </p:nvSpPr>
        <p:spPr>
          <a:xfrm>
            <a:off x="3744000" y="4932000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558A293A-094B-23AF-C8AB-F999E973938B}"/>
              </a:ext>
            </a:extLst>
          </p:cNvPr>
          <p:cNvSpPr/>
          <p:nvPr/>
        </p:nvSpPr>
        <p:spPr>
          <a:xfrm>
            <a:off x="4186800" y="5950800"/>
            <a:ext cx="447637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06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305238EC-8696-2901-14FE-0D2A3BED3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628800"/>
            <a:ext cx="6840760" cy="5130570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79526005-6E58-7DB3-05FA-B57D60FCA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3592"/>
            <a:ext cx="3394720" cy="620040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xmlns="" id="{7DDCA043-B175-1FAB-D5BF-98E440E2D016}"/>
              </a:ext>
            </a:extLst>
          </p:cNvPr>
          <p:cNvCxnSpPr>
            <a:cxnSpLocks/>
          </p:cNvCxnSpPr>
          <p:nvPr/>
        </p:nvCxnSpPr>
        <p:spPr>
          <a:xfrm flipV="1">
            <a:off x="4391980" y="2564904"/>
            <a:ext cx="1260140" cy="936104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AD3D5344-4ACF-0F4D-731F-E05D887DC6E7}"/>
              </a:ext>
            </a:extLst>
          </p:cNvPr>
          <p:cNvCxnSpPr>
            <a:cxnSpLocks/>
          </p:cNvCxnSpPr>
          <p:nvPr/>
        </p:nvCxnSpPr>
        <p:spPr>
          <a:xfrm>
            <a:off x="4391980" y="4450022"/>
            <a:ext cx="1260140" cy="945105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00F80B59-0A27-58EF-3370-7BA4B4E49E13}"/>
              </a:ext>
            </a:extLst>
          </p:cNvPr>
          <p:cNvCxnSpPr>
            <a:cxnSpLocks/>
          </p:cNvCxnSpPr>
          <p:nvPr/>
        </p:nvCxnSpPr>
        <p:spPr>
          <a:xfrm>
            <a:off x="4391980" y="5383667"/>
            <a:ext cx="1260140" cy="925653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xmlns="" id="{02CA866E-06A5-F5F4-C9B1-A2A783182B6D}"/>
              </a:ext>
            </a:extLst>
          </p:cNvPr>
          <p:cNvCxnSpPr>
            <a:cxnSpLocks/>
          </p:cNvCxnSpPr>
          <p:nvPr/>
        </p:nvCxnSpPr>
        <p:spPr>
          <a:xfrm flipV="1">
            <a:off x="4391980" y="4437112"/>
            <a:ext cx="1260140" cy="1872208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17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B71AE0A1-3A16-0962-12C2-E0B7C7F2B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0714" y="1700808"/>
            <a:ext cx="7293694" cy="381858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0A453EE-87C4-C9F4-1E6A-886104CD83E3}"/>
              </a:ext>
            </a:extLst>
          </p:cNvPr>
          <p:cNvSpPr txBox="1"/>
          <p:nvPr/>
        </p:nvSpPr>
        <p:spPr>
          <a:xfrm>
            <a:off x="3347864" y="290341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3FCA331-2D56-9C48-CF0A-31A08562B12B}"/>
              </a:ext>
            </a:extLst>
          </p:cNvPr>
          <p:cNvSpPr txBox="1"/>
          <p:nvPr/>
        </p:nvSpPr>
        <p:spPr>
          <a:xfrm>
            <a:off x="3707904" y="358525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A18232D-2C8B-971D-7434-00F18B4F1D35}"/>
              </a:ext>
            </a:extLst>
          </p:cNvPr>
          <p:cNvSpPr txBox="1"/>
          <p:nvPr/>
        </p:nvSpPr>
        <p:spPr>
          <a:xfrm>
            <a:off x="3059832" y="4267093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E49DBAB-C393-B154-A4BC-D63456A26AD1}"/>
              </a:ext>
            </a:extLst>
          </p:cNvPr>
          <p:cNvSpPr txBox="1"/>
          <p:nvPr/>
        </p:nvSpPr>
        <p:spPr>
          <a:xfrm>
            <a:off x="3473355" y="494893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visited</a:t>
            </a:r>
          </a:p>
        </p:txBody>
      </p:sp>
    </p:spTree>
    <p:extLst>
      <p:ext uri="{BB962C8B-B14F-4D97-AF65-F5344CB8AC3E}">
        <p14:creationId xmlns:p14="http://schemas.microsoft.com/office/powerpoint/2010/main" val="246122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내용 개체 틀 6">
            <a:extLst>
              <a:ext uri="{FF2B5EF4-FFF2-40B4-BE49-F238E27FC236}">
                <a16:creationId xmlns:a16="http://schemas.microsoft.com/office/drawing/2014/main" xmlns="" id="{6C345169-579D-0D07-F864-929B34F727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0217" y="1518599"/>
            <a:ext cx="3609975" cy="447675"/>
          </a:xfr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E34DC5F3-AEBC-104C-9435-73FE3DDE32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71" b="12414"/>
          <a:stretch/>
        </p:blipFill>
        <p:spPr>
          <a:xfrm>
            <a:off x="467544" y="919683"/>
            <a:ext cx="7016691" cy="709117"/>
          </a:xfrm>
          <a:prstGeom prst="snip2DiagRect">
            <a:avLst>
              <a:gd name="adj1" fmla="val 0"/>
              <a:gd name="adj2" fmla="val 16667"/>
            </a:avLst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41E71D56-28DF-814E-440D-AB326EF29F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" t="11784" r="84302" b="12066"/>
          <a:stretch/>
        </p:blipFill>
        <p:spPr>
          <a:xfrm>
            <a:off x="467544" y="2025841"/>
            <a:ext cx="746341" cy="205123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A989CFDC-81DE-DE2B-B037-2DDD994F55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903" y="4304058"/>
            <a:ext cx="6660193" cy="2553942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428C178A-96FD-3896-A13E-CE2DC0853C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05" r="57009"/>
          <a:stretch/>
        </p:blipFill>
        <p:spPr>
          <a:xfrm>
            <a:off x="1763688" y="1836476"/>
            <a:ext cx="1296959" cy="2539877"/>
          </a:xfrm>
          <a:prstGeom prst="snipRoundRect">
            <a:avLst>
              <a:gd name="adj1" fmla="val 16667"/>
              <a:gd name="adj2" fmla="val 28257"/>
            </a:avLst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4729A85F-66B9-AF1D-A88A-E8F2F0B244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749" r="28246"/>
          <a:stretch/>
        </p:blipFill>
        <p:spPr>
          <a:xfrm>
            <a:off x="3837582" y="1856073"/>
            <a:ext cx="1384732" cy="252028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EDCFD4CF-70B4-561F-02F5-802078FD17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995" t="1757" r="2119"/>
          <a:stretch/>
        </p:blipFill>
        <p:spPr>
          <a:xfrm>
            <a:off x="6012160" y="1856072"/>
            <a:ext cx="1283412" cy="24691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7C279BF-79DC-8747-F7DC-DAB8ED40E2E5}"/>
              </a:ext>
            </a:extLst>
          </p:cNvPr>
          <p:cNvSpPr txBox="1"/>
          <p:nvPr/>
        </p:nvSpPr>
        <p:spPr>
          <a:xfrm>
            <a:off x="2195736" y="453761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9C967CC-A421-9F99-3193-1AB9AFF05B85}"/>
              </a:ext>
            </a:extLst>
          </p:cNvPr>
          <p:cNvSpPr txBox="1"/>
          <p:nvPr/>
        </p:nvSpPr>
        <p:spPr>
          <a:xfrm>
            <a:off x="2843808" y="510936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4C0375A-3899-CBA4-FB95-86F92B1C335E}"/>
              </a:ext>
            </a:extLst>
          </p:cNvPr>
          <p:cNvSpPr txBox="1"/>
          <p:nvPr/>
        </p:nvSpPr>
        <p:spPr>
          <a:xfrm>
            <a:off x="2412167" y="546901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319B772-35FF-1459-27D4-4A4499B03CB5}"/>
              </a:ext>
            </a:extLst>
          </p:cNvPr>
          <p:cNvSpPr txBox="1"/>
          <p:nvPr/>
        </p:nvSpPr>
        <p:spPr>
          <a:xfrm>
            <a:off x="3258000" y="6021288"/>
            <a:ext cx="1223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didn’t eat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1BF2EEE-0359-06FA-FC94-1B72A467583A}"/>
              </a:ext>
            </a:extLst>
          </p:cNvPr>
          <p:cNvSpPr txBox="1"/>
          <p:nvPr/>
        </p:nvSpPr>
        <p:spPr>
          <a:xfrm>
            <a:off x="2613853" y="6381328"/>
            <a:ext cx="1223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loves</a:t>
            </a:r>
          </a:p>
        </p:txBody>
      </p:sp>
    </p:spTree>
    <p:extLst>
      <p:ext uri="{BB962C8B-B14F-4D97-AF65-F5344CB8AC3E}">
        <p14:creationId xmlns:p14="http://schemas.microsoft.com/office/powerpoint/2010/main" val="245908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25276156-6217-0A2C-713D-D35090314A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628800"/>
            <a:ext cx="6912768" cy="4814864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297506A-79EF-700F-7AA2-2C216803E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3592"/>
            <a:ext cx="3034680" cy="622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03A1C47-72B9-67FF-99EA-FAF9F79E649A}"/>
              </a:ext>
            </a:extLst>
          </p:cNvPr>
          <p:cNvSpPr txBox="1"/>
          <p:nvPr/>
        </p:nvSpPr>
        <p:spPr>
          <a:xfrm>
            <a:off x="2843808" y="306896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7325CC5-BC8A-1E80-C7BB-F2940E90D045}"/>
              </a:ext>
            </a:extLst>
          </p:cNvPr>
          <p:cNvSpPr txBox="1"/>
          <p:nvPr/>
        </p:nvSpPr>
        <p:spPr>
          <a:xfrm>
            <a:off x="2267744" y="357301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D028250-BD9A-9AC9-BCBC-FD5EC878190B}"/>
              </a:ext>
            </a:extLst>
          </p:cNvPr>
          <p:cNvSpPr txBox="1"/>
          <p:nvPr/>
        </p:nvSpPr>
        <p:spPr>
          <a:xfrm>
            <a:off x="3059832" y="406778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0AD112F-EA1D-74BB-7B07-FD8C5998DDBF}"/>
              </a:ext>
            </a:extLst>
          </p:cNvPr>
          <p:cNvSpPr txBox="1"/>
          <p:nvPr/>
        </p:nvSpPr>
        <p:spPr>
          <a:xfrm>
            <a:off x="3250937" y="450912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082A7D5-A221-7A43-6053-BDC22EBE0642}"/>
              </a:ext>
            </a:extLst>
          </p:cNvPr>
          <p:cNvSpPr txBox="1"/>
          <p:nvPr/>
        </p:nvSpPr>
        <p:spPr>
          <a:xfrm>
            <a:off x="2386841" y="4975309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9C4648C-F2F0-D179-B254-0C6CF9DF4442}"/>
              </a:ext>
            </a:extLst>
          </p:cNvPr>
          <p:cNvSpPr txBox="1"/>
          <p:nvPr/>
        </p:nvSpPr>
        <p:spPr>
          <a:xfrm>
            <a:off x="2850371" y="544149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C64F7DF-9E8D-F915-61E6-5FFF536FCB97}"/>
              </a:ext>
            </a:extLst>
          </p:cNvPr>
          <p:cNvSpPr txBox="1"/>
          <p:nvPr/>
        </p:nvSpPr>
        <p:spPr>
          <a:xfrm>
            <a:off x="2818889" y="590768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feel</a:t>
            </a:r>
          </a:p>
        </p:txBody>
      </p:sp>
    </p:spTree>
    <p:extLst>
      <p:ext uri="{BB962C8B-B14F-4D97-AF65-F5344CB8AC3E}">
        <p14:creationId xmlns:p14="http://schemas.microsoft.com/office/powerpoint/2010/main" val="121431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93D90927-516D-5951-5BA6-A398C02DC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648" y="1362752"/>
            <a:ext cx="6336704" cy="452925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5673548-8C11-1A5F-B193-C36EA5A4CA4C}"/>
              </a:ext>
            </a:extLst>
          </p:cNvPr>
          <p:cNvSpPr txBox="1"/>
          <p:nvPr/>
        </p:nvSpPr>
        <p:spPr>
          <a:xfrm>
            <a:off x="3059832" y="244800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D29525E-2E86-7B63-7B4F-8AE2623958AC}"/>
              </a:ext>
            </a:extLst>
          </p:cNvPr>
          <p:cNvSpPr txBox="1"/>
          <p:nvPr/>
        </p:nvSpPr>
        <p:spPr>
          <a:xfrm>
            <a:off x="2915816" y="301320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E3FB16B-4561-BD39-A07D-563B8CB7CD71}"/>
              </a:ext>
            </a:extLst>
          </p:cNvPr>
          <p:cNvSpPr txBox="1"/>
          <p:nvPr/>
        </p:nvSpPr>
        <p:spPr>
          <a:xfrm>
            <a:off x="2915816" y="3604721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DDE3F1F-12C0-629B-0E05-A06469E236C0}"/>
              </a:ext>
            </a:extLst>
          </p:cNvPr>
          <p:cNvSpPr txBox="1"/>
          <p:nvPr/>
        </p:nvSpPr>
        <p:spPr>
          <a:xfrm>
            <a:off x="3469450" y="415800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7920719-CB02-9956-4AF7-6402BBA302F6}"/>
              </a:ext>
            </a:extLst>
          </p:cNvPr>
          <p:cNvSpPr txBox="1"/>
          <p:nvPr/>
        </p:nvSpPr>
        <p:spPr>
          <a:xfrm>
            <a:off x="2483768" y="476144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drank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B025C2F-102C-A316-9283-8CE5E9918995}"/>
              </a:ext>
            </a:extLst>
          </p:cNvPr>
          <p:cNvSpPr txBox="1"/>
          <p:nvPr/>
        </p:nvSpPr>
        <p:spPr>
          <a:xfrm>
            <a:off x="3973506" y="532800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went</a:t>
            </a:r>
          </a:p>
        </p:txBody>
      </p:sp>
    </p:spTree>
    <p:extLst>
      <p:ext uri="{BB962C8B-B14F-4D97-AF65-F5344CB8AC3E}">
        <p14:creationId xmlns:p14="http://schemas.microsoft.com/office/powerpoint/2010/main" val="425951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B8F9D10B-F90B-81A8-C940-3D9D5451A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989"/>
          <a:stretch/>
        </p:blipFill>
        <p:spPr>
          <a:xfrm>
            <a:off x="756617" y="2276872"/>
            <a:ext cx="7343775" cy="3518545"/>
          </a:xfr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87D4B286-DC3C-105E-DEFB-3011083998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78" b="85814"/>
          <a:stretch/>
        </p:blipFill>
        <p:spPr>
          <a:xfrm>
            <a:off x="755576" y="1629966"/>
            <a:ext cx="6840760" cy="574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069096-3FAE-AB81-FA2E-9ED7857B94D1}"/>
              </a:ext>
            </a:extLst>
          </p:cNvPr>
          <p:cNvSpPr txBox="1"/>
          <p:nvPr/>
        </p:nvSpPr>
        <p:spPr>
          <a:xfrm>
            <a:off x="3059832" y="357301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0FE01DD-8441-76EF-792E-5E3DAB48BA8A}"/>
              </a:ext>
            </a:extLst>
          </p:cNvPr>
          <p:cNvSpPr txBox="1"/>
          <p:nvPr/>
        </p:nvSpPr>
        <p:spPr>
          <a:xfrm>
            <a:off x="3170132" y="513000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97204B-C4EC-26DB-5856-31F511D870C6}"/>
              </a:ext>
            </a:extLst>
          </p:cNvPr>
          <p:cNvSpPr txBox="1"/>
          <p:nvPr/>
        </p:nvSpPr>
        <p:spPr>
          <a:xfrm>
            <a:off x="3170132" y="434783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</a:t>
            </a:r>
          </a:p>
        </p:txBody>
      </p:sp>
    </p:spTree>
    <p:extLst>
      <p:ext uri="{BB962C8B-B14F-4D97-AF65-F5344CB8AC3E}">
        <p14:creationId xmlns:p14="http://schemas.microsoft.com/office/powerpoint/2010/main" val="21740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DEA7F30F-B8D6-C54B-B40E-6F919252B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1412776"/>
            <a:ext cx="6755228" cy="4736554"/>
          </a:xfr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xmlns="" id="{6D00551C-1E3C-8393-1A33-E715BDA721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2483769" y="2797803"/>
            <a:ext cx="360039" cy="343165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xmlns="" id="{AE84D815-3AA8-92A2-9240-696A2DA3E5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2483769" y="4005064"/>
            <a:ext cx="360039" cy="343165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xmlns="" id="{FBDBF118-5ECC-D344-4AD1-DF35FC9B3B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2484169" y="4453987"/>
            <a:ext cx="360039" cy="343165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xmlns="" id="{C25AEC64-CBB0-904E-5769-90A50E6E8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2483769" y="5229200"/>
            <a:ext cx="360039" cy="34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0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내용 개체 틀 8">
            <a:extLst>
              <a:ext uri="{FF2B5EF4-FFF2-40B4-BE49-F238E27FC236}">
                <a16:creationId xmlns:a16="http://schemas.microsoft.com/office/drawing/2014/main" xmlns="" id="{EA8428E1-DE51-540B-CBEF-D4D47F2A7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1913" y="1600200"/>
            <a:ext cx="7140173" cy="4525963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5A09E37-8149-287B-9613-9F1ABCF4581F}"/>
              </a:ext>
            </a:extLst>
          </p:cNvPr>
          <p:cNvSpPr txBox="1"/>
          <p:nvPr/>
        </p:nvSpPr>
        <p:spPr>
          <a:xfrm>
            <a:off x="5004048" y="3072063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39436C8-DEE7-C6F1-2EF5-B2CB1880A0B3}"/>
              </a:ext>
            </a:extLst>
          </p:cNvPr>
          <p:cNvSpPr txBox="1"/>
          <p:nvPr/>
        </p:nvSpPr>
        <p:spPr>
          <a:xfrm>
            <a:off x="5803457" y="342900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tasted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DA5C82-F7A4-22D0-576D-A9DF4C8FF3BB}"/>
              </a:ext>
            </a:extLst>
          </p:cNvPr>
          <p:cNvSpPr txBox="1"/>
          <p:nvPr/>
        </p:nvSpPr>
        <p:spPr>
          <a:xfrm>
            <a:off x="3530401" y="3798332"/>
            <a:ext cx="1152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2C03D9F-8103-FC03-8C18-AD2E82D40226}"/>
              </a:ext>
            </a:extLst>
          </p:cNvPr>
          <p:cNvSpPr txBox="1"/>
          <p:nvPr/>
        </p:nvSpPr>
        <p:spPr>
          <a:xfrm>
            <a:off x="6588224" y="3798332"/>
            <a:ext cx="1152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8DC707D-C04A-E6F0-3E94-F055725B2B7F}"/>
              </a:ext>
            </a:extLst>
          </p:cNvPr>
          <p:cNvSpPr txBox="1"/>
          <p:nvPr/>
        </p:nvSpPr>
        <p:spPr>
          <a:xfrm>
            <a:off x="5905088" y="4540567"/>
            <a:ext cx="1152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86F9BA8-0541-C0FD-A3EF-FEEB091877F5}"/>
              </a:ext>
            </a:extLst>
          </p:cNvPr>
          <p:cNvSpPr txBox="1"/>
          <p:nvPr/>
        </p:nvSpPr>
        <p:spPr>
          <a:xfrm>
            <a:off x="4979812" y="4916407"/>
            <a:ext cx="1152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drank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1375B4D-664C-9F99-DC0E-FE5393AC450F}"/>
              </a:ext>
            </a:extLst>
          </p:cNvPr>
          <p:cNvSpPr txBox="1"/>
          <p:nvPr/>
        </p:nvSpPr>
        <p:spPr>
          <a:xfrm>
            <a:off x="4798298" y="5267564"/>
            <a:ext cx="1385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didn’t want</a:t>
            </a:r>
          </a:p>
        </p:txBody>
      </p:sp>
    </p:spTree>
    <p:extLst>
      <p:ext uri="{BB962C8B-B14F-4D97-AF65-F5344CB8AC3E}">
        <p14:creationId xmlns:p14="http://schemas.microsoft.com/office/powerpoint/2010/main" val="289193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58763" y="48816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5 It Is Going to Rain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2153" y="1357657"/>
            <a:ext cx="733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will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and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be going to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dirty="0" err="1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to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talk about the future.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8280920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72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BD899E54-8B11-663E-55B4-EADC78743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99"/>
          <a:stretch/>
        </p:blipFill>
        <p:spPr>
          <a:xfrm>
            <a:off x="457200" y="883592"/>
            <a:ext cx="4213002" cy="673200"/>
          </a:xfrm>
          <a:prstGeom prst="rect">
            <a:avLst/>
          </a:prstGeom>
        </p:spPr>
      </p:pic>
      <p:pic>
        <p:nvPicPr>
          <p:cNvPr id="11" name="내용 개체 틀 10">
            <a:extLst>
              <a:ext uri="{FF2B5EF4-FFF2-40B4-BE49-F238E27FC236}">
                <a16:creationId xmlns:a16="http://schemas.microsoft.com/office/drawing/2014/main" xmlns="" id="{36E946A4-D1A3-473C-D17E-30FBE8F9C2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899"/>
          <a:stretch/>
        </p:blipFill>
        <p:spPr>
          <a:xfrm>
            <a:off x="937884" y="1765706"/>
            <a:ext cx="7234516" cy="3463494"/>
          </a:xfr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xmlns="" id="{B7CB57FA-692C-2B45-3B07-2B34412EEB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 rot="10800000" flipH="1" flipV="1">
            <a:off x="5622610" y="3564000"/>
            <a:ext cx="295304" cy="281465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xmlns="" id="{DF71553C-BAE6-92AF-0ADD-CB8C6756E3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 rot="10800000" flipH="1" flipV="1">
            <a:off x="5626800" y="4734000"/>
            <a:ext cx="295304" cy="28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0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0A644755-6CC0-195B-D94E-3420C99484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3420" y="1052737"/>
            <a:ext cx="6710908" cy="560774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E0930D-F0AB-26DB-32BF-6397221DF976}"/>
              </a:ext>
            </a:extLst>
          </p:cNvPr>
          <p:cNvSpPr txBox="1"/>
          <p:nvPr/>
        </p:nvSpPr>
        <p:spPr>
          <a:xfrm>
            <a:off x="4067944" y="3256864"/>
            <a:ext cx="2475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going to yell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FB8F88-E77F-E932-B631-02601E1C6825}"/>
              </a:ext>
            </a:extLst>
          </p:cNvPr>
          <p:cNvSpPr txBox="1"/>
          <p:nvPr/>
        </p:nvSpPr>
        <p:spPr>
          <a:xfrm>
            <a:off x="3203848" y="4149080"/>
            <a:ext cx="2475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going to ride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994B042-21A1-9D96-931B-88744B7D44D2}"/>
              </a:ext>
            </a:extLst>
          </p:cNvPr>
          <p:cNvSpPr txBox="1"/>
          <p:nvPr/>
        </p:nvSpPr>
        <p:spPr>
          <a:xfrm>
            <a:off x="3491880" y="5041296"/>
            <a:ext cx="2475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E721918-45DB-B6E5-78FF-23AF766702ED}"/>
              </a:ext>
            </a:extLst>
          </p:cNvPr>
          <p:cNvSpPr txBox="1"/>
          <p:nvPr/>
        </p:nvSpPr>
        <p:spPr>
          <a:xfrm>
            <a:off x="3183500" y="5933512"/>
            <a:ext cx="2475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going to drop</a:t>
            </a:r>
          </a:p>
        </p:txBody>
      </p:sp>
    </p:spTree>
    <p:extLst>
      <p:ext uri="{BB962C8B-B14F-4D97-AF65-F5344CB8AC3E}">
        <p14:creationId xmlns:p14="http://schemas.microsoft.com/office/powerpoint/2010/main" val="297645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7C2E7B19-D85D-FA97-B403-03843F6593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453" y="1531982"/>
            <a:ext cx="6345389" cy="5209386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1B9A0E8E-79DE-AD98-3913-52DEF03ED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3592"/>
            <a:ext cx="3394720" cy="620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E394635-7569-7021-670B-E5BCA17ECA53}"/>
              </a:ext>
            </a:extLst>
          </p:cNvPr>
          <p:cNvSpPr txBox="1"/>
          <p:nvPr/>
        </p:nvSpPr>
        <p:spPr>
          <a:xfrm>
            <a:off x="3563888" y="3429000"/>
            <a:ext cx="271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will take the bus.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4AC28B6-191A-8D6D-4F74-924D5DEACCDD}"/>
              </a:ext>
            </a:extLst>
          </p:cNvPr>
          <p:cNvSpPr txBox="1"/>
          <p:nvPr/>
        </p:nvSpPr>
        <p:spPr>
          <a:xfrm>
            <a:off x="3234013" y="430238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am going to go to</a:t>
            </a:r>
            <a:r>
              <a:rPr lang="ko-K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gym.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4A97E9F-4BB4-59F1-9923-0FB5CB57B6D3}"/>
              </a:ext>
            </a:extLst>
          </p:cNvPr>
          <p:cNvSpPr txBox="1"/>
          <p:nvPr/>
        </p:nvSpPr>
        <p:spPr>
          <a:xfrm>
            <a:off x="3347864" y="5198723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will call her parents.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B001399-196D-439A-8028-A6CAE0948E28}"/>
              </a:ext>
            </a:extLst>
          </p:cNvPr>
          <p:cNvSpPr txBox="1"/>
          <p:nvPr/>
        </p:nvSpPr>
        <p:spPr>
          <a:xfrm>
            <a:off x="2915816" y="6048000"/>
            <a:ext cx="4329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movie is going to make me laugh.</a:t>
            </a:r>
          </a:p>
        </p:txBody>
      </p:sp>
    </p:spTree>
    <p:extLst>
      <p:ext uri="{BB962C8B-B14F-4D97-AF65-F5344CB8AC3E}">
        <p14:creationId xmlns:p14="http://schemas.microsoft.com/office/powerpoint/2010/main" val="101777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133C65CD-8012-3CD1-A4AE-98D35C0A85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556792"/>
            <a:ext cx="7232199" cy="3600400"/>
          </a:xfrm>
          <a:prstGeom prst="snip1Rect">
            <a:avLst>
              <a:gd name="adj" fmla="val 36547"/>
            </a:avLst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9B819045-486D-3E0A-3F4E-C76A7D1BEF4B}"/>
              </a:ext>
            </a:extLst>
          </p:cNvPr>
          <p:cNvSpPr/>
          <p:nvPr/>
        </p:nvSpPr>
        <p:spPr>
          <a:xfrm>
            <a:off x="2142000" y="2725200"/>
            <a:ext cx="172819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2233FCAF-E021-7510-4B4B-F2C2A7885544}"/>
              </a:ext>
            </a:extLst>
          </p:cNvPr>
          <p:cNvSpPr/>
          <p:nvPr/>
        </p:nvSpPr>
        <p:spPr>
          <a:xfrm>
            <a:off x="4194000" y="3348000"/>
            <a:ext cx="93610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BEFD1844-1E48-F629-7E4B-E2A05EA1A986}"/>
              </a:ext>
            </a:extLst>
          </p:cNvPr>
          <p:cNvSpPr/>
          <p:nvPr/>
        </p:nvSpPr>
        <p:spPr>
          <a:xfrm>
            <a:off x="2322000" y="3960000"/>
            <a:ext cx="720080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xmlns="" id="{7A8268FD-B160-369A-75B8-558C44ED789B}"/>
              </a:ext>
            </a:extLst>
          </p:cNvPr>
          <p:cNvSpPr/>
          <p:nvPr/>
        </p:nvSpPr>
        <p:spPr>
          <a:xfrm>
            <a:off x="3723602" y="4554000"/>
            <a:ext cx="1928517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903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내용 개체 틀 6">
            <a:extLst>
              <a:ext uri="{FF2B5EF4-FFF2-40B4-BE49-F238E27FC236}">
                <a16:creationId xmlns:a16="http://schemas.microsoft.com/office/drawing/2014/main" xmlns="" id="{123AA293-D724-385E-CA8F-FB5840FF2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3888" y="1437928"/>
            <a:ext cx="1838325" cy="371475"/>
          </a:xfr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86995307-6A2F-DBD0-68A8-E63F01B74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980728"/>
            <a:ext cx="5724525" cy="4572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22005273-11EE-FD43-950B-636DF1BA4A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5394"/>
          <a:stretch/>
        </p:blipFill>
        <p:spPr>
          <a:xfrm>
            <a:off x="323528" y="1761435"/>
            <a:ext cx="4102875" cy="145154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D21A19B5-E952-5981-3051-8287A01D0A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000" r="4211" b="33500"/>
          <a:stretch/>
        </p:blipFill>
        <p:spPr>
          <a:xfrm>
            <a:off x="4499992" y="1836142"/>
            <a:ext cx="4102875" cy="137930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1E925441-524E-7162-E51C-CC296767F5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500"/>
          <a:stretch/>
        </p:blipFill>
        <p:spPr>
          <a:xfrm>
            <a:off x="2598205" y="3284984"/>
            <a:ext cx="3846003" cy="123850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BC73916B-090F-955A-7E6A-6E102CABFF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127"/>
          <a:stretch/>
        </p:blipFill>
        <p:spPr>
          <a:xfrm>
            <a:off x="1547664" y="4523489"/>
            <a:ext cx="6624736" cy="22898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4D3E270-CA67-F430-772D-EA76C894242E}"/>
              </a:ext>
            </a:extLst>
          </p:cNvPr>
          <p:cNvSpPr txBox="1"/>
          <p:nvPr/>
        </p:nvSpPr>
        <p:spPr>
          <a:xfrm>
            <a:off x="6372200" y="4453951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2D15816-D3F7-5812-EE17-2FF6B4E99F7F}"/>
              </a:ext>
            </a:extLst>
          </p:cNvPr>
          <p:cNvSpPr txBox="1"/>
          <p:nvPr/>
        </p:nvSpPr>
        <p:spPr>
          <a:xfrm>
            <a:off x="3270556" y="486574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sunny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49241A4-9FD3-7F7D-7044-998CF7B59F9F}"/>
              </a:ext>
            </a:extLst>
          </p:cNvPr>
          <p:cNvSpPr txBox="1"/>
          <p:nvPr/>
        </p:nvSpPr>
        <p:spPr>
          <a:xfrm>
            <a:off x="6732240" y="486574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3B7A73A-E1FB-C0B5-DE9C-2BE510E3A74B}"/>
              </a:ext>
            </a:extLst>
          </p:cNvPr>
          <p:cNvSpPr txBox="1"/>
          <p:nvPr/>
        </p:nvSpPr>
        <p:spPr>
          <a:xfrm>
            <a:off x="3072445" y="551207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778D3BA-8D6A-6E22-E6A9-F5BEAEA931B5}"/>
              </a:ext>
            </a:extLst>
          </p:cNvPr>
          <p:cNvSpPr txBox="1"/>
          <p:nvPr/>
        </p:nvSpPr>
        <p:spPr>
          <a:xfrm>
            <a:off x="6084168" y="592212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9B1BD69-595D-C62A-4699-B0C4D3F3AD04}"/>
              </a:ext>
            </a:extLst>
          </p:cNvPr>
          <p:cNvSpPr txBox="1"/>
          <p:nvPr/>
        </p:nvSpPr>
        <p:spPr>
          <a:xfrm>
            <a:off x="3635896" y="6326223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329FC1D-C95E-7F37-699A-046A1D1A12D7}"/>
              </a:ext>
            </a:extLst>
          </p:cNvPr>
          <p:cNvSpPr txBox="1"/>
          <p:nvPr/>
        </p:nvSpPr>
        <p:spPr>
          <a:xfrm>
            <a:off x="5183957" y="6326223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</a:t>
            </a:r>
          </a:p>
        </p:txBody>
      </p:sp>
    </p:spTree>
    <p:extLst>
      <p:ext uri="{BB962C8B-B14F-4D97-AF65-F5344CB8AC3E}">
        <p14:creationId xmlns:p14="http://schemas.microsoft.com/office/powerpoint/2010/main" val="313689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6839B3CD-C8AC-9288-BBFF-A59A365124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628800"/>
            <a:ext cx="6840760" cy="4598831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26B45C5-D494-C95E-AC0D-95A95098B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3592"/>
            <a:ext cx="3034680" cy="622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9869B94-2F66-FB69-AAD1-71C088ECC1F4}"/>
              </a:ext>
            </a:extLst>
          </p:cNvPr>
          <p:cNvSpPr txBox="1"/>
          <p:nvPr/>
        </p:nvSpPr>
        <p:spPr>
          <a:xfrm>
            <a:off x="4199344" y="2730723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Gary is going to be the winner.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685BB9A-E730-CE7A-56EE-9F9FF87D991D}"/>
              </a:ext>
            </a:extLst>
          </p:cNvPr>
          <p:cNvSpPr txBox="1"/>
          <p:nvPr/>
        </p:nvSpPr>
        <p:spPr>
          <a:xfrm>
            <a:off x="4067944" y="3347243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bus is going to be late.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90B5D1D-597C-59E7-C832-99D47D5576B4}"/>
              </a:ext>
            </a:extLst>
          </p:cNvPr>
          <p:cNvSpPr txBox="1"/>
          <p:nvPr/>
        </p:nvSpPr>
        <p:spPr>
          <a:xfrm>
            <a:off x="5004048" y="396467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will hate this.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7300589-95CF-6B79-6C33-97AB709A0BD0}"/>
              </a:ext>
            </a:extLst>
          </p:cNvPr>
          <p:cNvSpPr txBox="1"/>
          <p:nvPr/>
        </p:nvSpPr>
        <p:spPr>
          <a:xfrm>
            <a:off x="4932040" y="4602771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will get lost.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F0AB51A-5536-8811-F9CD-07D474596B6E}"/>
              </a:ext>
            </a:extLst>
          </p:cNvPr>
          <p:cNvSpPr txBox="1"/>
          <p:nvPr/>
        </p:nvSpPr>
        <p:spPr>
          <a:xfrm>
            <a:off x="4139952" y="522920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store is going to close.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FB6CAA4-E972-871E-5EEA-4F00F0E72D1B}"/>
              </a:ext>
            </a:extLst>
          </p:cNvPr>
          <p:cNvSpPr txBox="1"/>
          <p:nvPr/>
        </p:nvSpPr>
        <p:spPr>
          <a:xfrm>
            <a:off x="4932040" y="5858299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will taste spicy.</a:t>
            </a:r>
          </a:p>
        </p:txBody>
      </p:sp>
    </p:spTree>
    <p:extLst>
      <p:ext uri="{BB962C8B-B14F-4D97-AF65-F5344CB8AC3E}">
        <p14:creationId xmlns:p14="http://schemas.microsoft.com/office/powerpoint/2010/main" val="62090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526F7B32-90CA-4E8C-7A3F-4C03B69C7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1379909"/>
            <a:ext cx="7128792" cy="4807119"/>
          </a:xfrm>
          <a:prstGeom prst="snip1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2E8B93C-C02A-4391-6A71-5F0487FAD647}"/>
              </a:ext>
            </a:extLst>
          </p:cNvPr>
          <p:cNvSpPr txBox="1"/>
          <p:nvPr/>
        </p:nvSpPr>
        <p:spPr>
          <a:xfrm>
            <a:off x="4788024" y="1296447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will be exciting!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B5FEA4C-13C6-2985-BB19-DB2FE2C995DC}"/>
              </a:ext>
            </a:extLst>
          </p:cNvPr>
          <p:cNvSpPr txBox="1"/>
          <p:nvPr/>
        </p:nvSpPr>
        <p:spPr>
          <a:xfrm>
            <a:off x="4271340" y="1916832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Dad is going to be home late today.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5B299D3-713C-2C30-CBBD-A119FC1BF60D}"/>
              </a:ext>
            </a:extLst>
          </p:cNvPr>
          <p:cNvSpPr txBox="1"/>
          <p:nvPr/>
        </p:nvSpPr>
        <p:spPr>
          <a:xfrm>
            <a:off x="3779912" y="2557859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am going to get an email later.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698812D-D1CD-B596-D73E-23F98B02BC44}"/>
              </a:ext>
            </a:extLst>
          </p:cNvPr>
          <p:cNvSpPr txBox="1"/>
          <p:nvPr/>
        </p:nvSpPr>
        <p:spPr>
          <a:xfrm>
            <a:off x="3923928" y="3178244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movie is going to be scary.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74605EE-97DC-D5E1-5A96-1A2E49246D76}"/>
              </a:ext>
            </a:extLst>
          </p:cNvPr>
          <p:cNvSpPr txBox="1"/>
          <p:nvPr/>
        </p:nvSpPr>
        <p:spPr>
          <a:xfrm>
            <a:off x="5076056" y="3819271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will burn yourself.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576B9C0-BF88-1EF3-A1F9-BFCB84E2F326}"/>
              </a:ext>
            </a:extLst>
          </p:cNvPr>
          <p:cNvSpPr txBox="1"/>
          <p:nvPr/>
        </p:nvSpPr>
        <p:spPr>
          <a:xfrm>
            <a:off x="4608512" y="4436331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 going to be many people there.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잉크 11">
                <a:extLst>
                  <a:ext uri="{FF2B5EF4-FFF2-40B4-BE49-F238E27FC236}">
                    <a16:creationId xmlns:a16="http://schemas.microsoft.com/office/drawing/2014/main" xmlns="" id="{E748E249-55FC-9F3F-6509-EACCFA8CB7B3}"/>
                  </a:ext>
                </a:extLst>
              </p14:cNvPr>
              <p14:cNvContentPartPr/>
              <p14:nvPr/>
            </p14:nvContentPartPr>
            <p14:xfrm>
              <a:off x="8066540" y="5873898"/>
              <a:ext cx="360" cy="360"/>
            </p14:xfrm>
          </p:contentPart>
        </mc:Choice>
        <mc:Fallback xmlns="">
          <p:pic>
            <p:nvPicPr>
              <p:cNvPr id="12" name="잉크 11">
                <a:extLst>
                  <a:ext uri="{FF2B5EF4-FFF2-40B4-BE49-F238E27FC236}">
                    <a16:creationId xmlns:a16="http://schemas.microsoft.com/office/drawing/2014/main" id="{E748E249-55FC-9F3F-6509-EACCFA8CB7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03900" y="581089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잉크 12">
                <a:extLst>
                  <a:ext uri="{FF2B5EF4-FFF2-40B4-BE49-F238E27FC236}">
                    <a16:creationId xmlns:a16="http://schemas.microsoft.com/office/drawing/2014/main" xmlns="" id="{8792327D-07FE-8E2A-5BDD-B3139087C7A8}"/>
                  </a:ext>
                </a:extLst>
              </p14:cNvPr>
              <p14:cNvContentPartPr/>
              <p14:nvPr/>
            </p14:nvContentPartPr>
            <p14:xfrm>
              <a:off x="7902740" y="5116818"/>
              <a:ext cx="329040" cy="1091160"/>
            </p14:xfrm>
          </p:contentPart>
        </mc:Choice>
        <mc:Fallback xmlns="">
          <p:pic>
            <p:nvPicPr>
              <p:cNvPr id="13" name="잉크 12">
                <a:extLst>
                  <a:ext uri="{FF2B5EF4-FFF2-40B4-BE49-F238E27FC236}">
                    <a16:creationId xmlns:a16="http://schemas.microsoft.com/office/drawing/2014/main" id="{8792327D-07FE-8E2A-5BDD-B3139087C7A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39740" y="5053818"/>
                <a:ext cx="454680" cy="12168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508E6C0-3D98-9F3A-0521-38DD6E9E499C}"/>
              </a:ext>
            </a:extLst>
          </p:cNvPr>
          <p:cNvSpPr txBox="1"/>
          <p:nvPr/>
        </p:nvSpPr>
        <p:spPr>
          <a:xfrm>
            <a:off x="3851920" y="5072172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park is going to be busy.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8F9276E-E637-2001-A5FC-FB4AFD72DB1F}"/>
              </a:ext>
            </a:extLst>
          </p:cNvPr>
          <p:cNvSpPr txBox="1"/>
          <p:nvPr/>
        </p:nvSpPr>
        <p:spPr>
          <a:xfrm>
            <a:off x="4824536" y="5701725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will be hungry soon.</a:t>
            </a:r>
          </a:p>
        </p:txBody>
      </p:sp>
    </p:spTree>
    <p:extLst>
      <p:ext uri="{BB962C8B-B14F-4D97-AF65-F5344CB8AC3E}">
        <p14:creationId xmlns:p14="http://schemas.microsoft.com/office/powerpoint/2010/main" val="177806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BC04422-176C-F611-3C8A-5F347FA61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83592"/>
            <a:ext cx="3394720" cy="620040"/>
          </a:xfrm>
          <a:prstGeom prst="rect">
            <a:avLst/>
          </a:prstGeom>
        </p:spPr>
      </p:pic>
      <p:pic>
        <p:nvPicPr>
          <p:cNvPr id="7" name="내용 개체 틀 5">
            <a:extLst>
              <a:ext uri="{FF2B5EF4-FFF2-40B4-BE49-F238E27FC236}">
                <a16:creationId xmlns:a16="http://schemas.microsoft.com/office/drawing/2014/main" xmlns="" id="{808224D9-D7F7-22FC-153F-53F2D583BD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7700" y="1700808"/>
            <a:ext cx="7308716" cy="3624808"/>
          </a:xfrm>
          <a:prstGeom prst="snip1Rect">
            <a:avLst>
              <a:gd name="adj" fmla="val 31808"/>
            </a:avLst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203C5E-0942-12A6-1B4B-C610D36C4723}"/>
              </a:ext>
            </a:extLst>
          </p:cNvPr>
          <p:cNvSpPr txBox="1"/>
          <p:nvPr/>
        </p:nvSpPr>
        <p:spPr>
          <a:xfrm>
            <a:off x="4572000" y="285293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don’t need much juice.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13823D6-CC54-B6EB-1A8E-05A032E31CA8}"/>
              </a:ext>
            </a:extLst>
          </p:cNvPr>
          <p:cNvSpPr txBox="1"/>
          <p:nvPr/>
        </p:nvSpPr>
        <p:spPr>
          <a:xfrm>
            <a:off x="4788024" y="349171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you eat much chocolate?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695D13A-7FB5-6C61-5FF7-48EAC39D9A85}"/>
              </a:ext>
            </a:extLst>
          </p:cNvPr>
          <p:cNvSpPr txBox="1"/>
          <p:nvPr/>
        </p:nvSpPr>
        <p:spPr>
          <a:xfrm>
            <a:off x="4572000" y="4144499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don’t read many books.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59EEFF1-E18B-173E-220D-6159D1507074}"/>
              </a:ext>
            </a:extLst>
          </p:cNvPr>
          <p:cNvSpPr txBox="1"/>
          <p:nvPr/>
        </p:nvSpPr>
        <p:spPr>
          <a:xfrm>
            <a:off x="4499992" y="479728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drank a little water.</a:t>
            </a:r>
          </a:p>
        </p:txBody>
      </p:sp>
    </p:spTree>
    <p:extLst>
      <p:ext uri="{BB962C8B-B14F-4D97-AF65-F5344CB8AC3E}">
        <p14:creationId xmlns:p14="http://schemas.microsoft.com/office/powerpoint/2010/main" val="244512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D560E208-B4E1-53EA-D4C6-838DA5754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612" y="1895475"/>
            <a:ext cx="7724775" cy="30670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22FB010-851C-0B7E-DDB5-1EBF1C7AE683}"/>
              </a:ext>
            </a:extLst>
          </p:cNvPr>
          <p:cNvSpPr txBox="1"/>
          <p:nvPr/>
        </p:nvSpPr>
        <p:spPr>
          <a:xfrm>
            <a:off x="4742061" y="2843644"/>
            <a:ext cx="3574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are going to see a movie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B785A8E-14FA-22A3-783A-6C81EE6FC466}"/>
              </a:ext>
            </a:extLst>
          </p:cNvPr>
          <p:cNvSpPr txBox="1"/>
          <p:nvPr/>
        </p:nvSpPr>
        <p:spPr>
          <a:xfrm>
            <a:off x="4283968" y="3402168"/>
            <a:ext cx="3574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will win the game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0FB015-B8A3-387C-F5FB-5FEBE3F824F0}"/>
              </a:ext>
            </a:extLst>
          </p:cNvPr>
          <p:cNvSpPr txBox="1"/>
          <p:nvPr/>
        </p:nvSpPr>
        <p:spPr>
          <a:xfrm>
            <a:off x="4814069" y="3959476"/>
            <a:ext cx="3574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sun will rise at 6:00 </a:t>
            </a:r>
            <a:r>
              <a:rPr lang="en-US" altLang="ko-K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a.m</a:t>
            </a:r>
            <a:endParaRPr lang="en-US" altLang="ko-K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6B7D3E9-8165-7E5C-7094-77707C54B60E}"/>
              </a:ext>
            </a:extLst>
          </p:cNvPr>
          <p:cNvSpPr txBox="1"/>
          <p:nvPr/>
        </p:nvSpPr>
        <p:spPr>
          <a:xfrm>
            <a:off x="4139952" y="4518000"/>
            <a:ext cx="3574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going to be fun</a:t>
            </a:r>
          </a:p>
        </p:txBody>
      </p:sp>
    </p:spTree>
    <p:extLst>
      <p:ext uri="{BB962C8B-B14F-4D97-AF65-F5344CB8AC3E}">
        <p14:creationId xmlns:p14="http://schemas.microsoft.com/office/powerpoint/2010/main" val="404024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4041D01A-705E-6294-28A3-3EBF07CCF5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1484784"/>
            <a:ext cx="7027142" cy="474025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CB17F49-604A-5342-E2D5-18C5EC69A587}"/>
              </a:ext>
            </a:extLst>
          </p:cNvPr>
          <p:cNvSpPr txBox="1"/>
          <p:nvPr/>
        </p:nvSpPr>
        <p:spPr>
          <a:xfrm>
            <a:off x="2843808" y="2950956"/>
            <a:ext cx="2160240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going to go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195B36D-C406-52BF-EA4A-4AF47BEBAE0C}"/>
              </a:ext>
            </a:extLst>
          </p:cNvPr>
          <p:cNvSpPr txBox="1"/>
          <p:nvPr/>
        </p:nvSpPr>
        <p:spPr>
          <a:xfrm>
            <a:off x="4244015" y="3297990"/>
            <a:ext cx="2160240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open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B9D8353-94B9-884F-D505-D14F20CB469D}"/>
              </a:ext>
            </a:extLst>
          </p:cNvPr>
          <p:cNvSpPr txBox="1"/>
          <p:nvPr/>
        </p:nvSpPr>
        <p:spPr>
          <a:xfrm>
            <a:off x="1691680" y="3645024"/>
            <a:ext cx="2160240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 going to order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8E4A03A-5D6A-E983-257B-F8D069B7807C}"/>
              </a:ext>
            </a:extLst>
          </p:cNvPr>
          <p:cNvSpPr txBox="1"/>
          <p:nvPr/>
        </p:nvSpPr>
        <p:spPr>
          <a:xfrm>
            <a:off x="5292080" y="3988800"/>
            <a:ext cx="2160240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going to have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5B50810-B697-891C-9904-414F5DAAD8D6}"/>
              </a:ext>
            </a:extLst>
          </p:cNvPr>
          <p:cNvSpPr txBox="1"/>
          <p:nvPr/>
        </p:nvSpPr>
        <p:spPr>
          <a:xfrm>
            <a:off x="2987824" y="4335924"/>
            <a:ext cx="2160240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going to play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BBAB4F0-0E34-AD66-D450-5D7DAA3D199E}"/>
              </a:ext>
            </a:extLst>
          </p:cNvPr>
          <p:cNvSpPr txBox="1"/>
          <p:nvPr/>
        </p:nvSpPr>
        <p:spPr>
          <a:xfrm>
            <a:off x="4572000" y="4695964"/>
            <a:ext cx="2160240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have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1420C2B-F567-0890-9C7A-11071F0258C0}"/>
              </a:ext>
            </a:extLst>
          </p:cNvPr>
          <p:cNvSpPr txBox="1"/>
          <p:nvPr/>
        </p:nvSpPr>
        <p:spPr>
          <a:xfrm>
            <a:off x="2843808" y="5033160"/>
            <a:ext cx="2160240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come</a:t>
            </a:r>
          </a:p>
        </p:txBody>
      </p:sp>
    </p:spTree>
    <p:extLst>
      <p:ext uri="{BB962C8B-B14F-4D97-AF65-F5344CB8AC3E}">
        <p14:creationId xmlns:p14="http://schemas.microsoft.com/office/powerpoint/2010/main" val="173562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8130" y="69269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6 I Like to Do Chores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556792"/>
            <a:ext cx="88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infinitives.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26124"/>
            <a:ext cx="7848872" cy="4538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1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95E19AF2-5C67-AD5F-5810-C424F53EDD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700808"/>
            <a:ext cx="5408511" cy="3932461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D7968FC7-807C-692C-0971-070D7BBB87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99"/>
          <a:stretch/>
        </p:blipFill>
        <p:spPr>
          <a:xfrm>
            <a:off x="457200" y="883592"/>
            <a:ext cx="4213002" cy="673200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8C505C0D-CA15-F5E6-3DF2-20031BC1F456}"/>
              </a:ext>
            </a:extLst>
          </p:cNvPr>
          <p:cNvSpPr/>
          <p:nvPr/>
        </p:nvSpPr>
        <p:spPr>
          <a:xfrm>
            <a:off x="4355976" y="2996953"/>
            <a:ext cx="956176" cy="4100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3FA61D5A-1B5C-B27A-174E-461862F375B3}"/>
              </a:ext>
            </a:extLst>
          </p:cNvPr>
          <p:cNvSpPr/>
          <p:nvPr/>
        </p:nvSpPr>
        <p:spPr>
          <a:xfrm>
            <a:off x="3275856" y="3667038"/>
            <a:ext cx="720080" cy="4100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6509B016-C22D-BA8B-E18E-C1B7E6990104}"/>
              </a:ext>
            </a:extLst>
          </p:cNvPr>
          <p:cNvSpPr/>
          <p:nvPr/>
        </p:nvSpPr>
        <p:spPr>
          <a:xfrm>
            <a:off x="3629800" y="4315110"/>
            <a:ext cx="942200" cy="4100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F539AA47-92D5-47B4-F5EC-444B7C2B5458}"/>
              </a:ext>
            </a:extLst>
          </p:cNvPr>
          <p:cNvSpPr/>
          <p:nvPr/>
        </p:nvSpPr>
        <p:spPr>
          <a:xfrm>
            <a:off x="1998000" y="4950000"/>
            <a:ext cx="792088" cy="3835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024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FABA2220-4AFC-A0C6-F5A8-1322146CB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1052736"/>
            <a:ext cx="6552728" cy="5293611"/>
          </a:xfrm>
          <a:prstGeom prst="snip1Rect">
            <a:avLst>
              <a:gd name="adj" fmla="val 23766"/>
            </a:avLst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C4A86E1D-9AB1-CA2C-2FE6-891EAE4355F3}"/>
              </a:ext>
            </a:extLst>
          </p:cNvPr>
          <p:cNvSpPr/>
          <p:nvPr/>
        </p:nvSpPr>
        <p:spPr>
          <a:xfrm>
            <a:off x="4795200" y="2852936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33734595-ED71-54B3-4BCE-DDFA3C5C2CE0}"/>
              </a:ext>
            </a:extLst>
          </p:cNvPr>
          <p:cNvSpPr/>
          <p:nvPr/>
        </p:nvSpPr>
        <p:spPr>
          <a:xfrm>
            <a:off x="5004048" y="3787200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B8E4294A-EC23-7B9A-51C1-775F47CE5962}"/>
              </a:ext>
            </a:extLst>
          </p:cNvPr>
          <p:cNvSpPr/>
          <p:nvPr/>
        </p:nvSpPr>
        <p:spPr>
          <a:xfrm>
            <a:off x="4355976" y="4752000"/>
            <a:ext cx="93610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850BA464-0570-296A-E09D-824A0CD45DF4}"/>
              </a:ext>
            </a:extLst>
          </p:cNvPr>
          <p:cNvSpPr/>
          <p:nvPr/>
        </p:nvSpPr>
        <p:spPr>
          <a:xfrm>
            <a:off x="4932040" y="5706000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776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1A7B8F76-87B3-01F9-69DF-F7E710E4C6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878"/>
          <a:stretch/>
        </p:blipFill>
        <p:spPr>
          <a:xfrm>
            <a:off x="864815" y="1846684"/>
            <a:ext cx="7523609" cy="3238500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2099F55-F311-3333-27DF-F9694221D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3592"/>
            <a:ext cx="3394720" cy="620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DC4E38-F5C7-D588-6F64-1B65850BFCBE}"/>
              </a:ext>
            </a:extLst>
          </p:cNvPr>
          <p:cNvSpPr txBox="1"/>
          <p:nvPr/>
        </p:nvSpPr>
        <p:spPr>
          <a:xfrm>
            <a:off x="2682719" y="2780477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drink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61404AE-FBD5-2E5E-62B7-B59178AC858F}"/>
              </a:ext>
            </a:extLst>
          </p:cNvPr>
          <p:cNvSpPr txBox="1"/>
          <p:nvPr/>
        </p:nvSpPr>
        <p:spPr>
          <a:xfrm>
            <a:off x="3841932" y="335699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come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ECBD3EC-AEB6-6184-6E73-10A0B75D6F9D}"/>
              </a:ext>
            </a:extLst>
          </p:cNvPr>
          <p:cNvSpPr txBox="1"/>
          <p:nvPr/>
        </p:nvSpPr>
        <p:spPr>
          <a:xfrm>
            <a:off x="2699792" y="390509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walk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3426647-E737-7639-A595-232B79520368}"/>
              </a:ext>
            </a:extLst>
          </p:cNvPr>
          <p:cNvSpPr txBox="1"/>
          <p:nvPr/>
        </p:nvSpPr>
        <p:spPr>
          <a:xfrm>
            <a:off x="4468939" y="445320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go</a:t>
            </a:r>
          </a:p>
        </p:txBody>
      </p:sp>
    </p:spTree>
    <p:extLst>
      <p:ext uri="{BB962C8B-B14F-4D97-AF65-F5344CB8AC3E}">
        <p14:creationId xmlns:p14="http://schemas.microsoft.com/office/powerpoint/2010/main" val="229721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41FFAFDF-B2E2-8177-FF56-3EDF23BD1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970581"/>
            <a:ext cx="6374373" cy="533873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7438FB-9072-0DD5-B36D-1479227D0187}"/>
              </a:ext>
            </a:extLst>
          </p:cNvPr>
          <p:cNvSpPr txBox="1"/>
          <p:nvPr/>
        </p:nvSpPr>
        <p:spPr>
          <a:xfrm>
            <a:off x="4499992" y="300624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2CB47E8-716F-09FD-C653-F6F556B5648A}"/>
              </a:ext>
            </a:extLst>
          </p:cNvPr>
          <p:cNvSpPr txBox="1"/>
          <p:nvPr/>
        </p:nvSpPr>
        <p:spPr>
          <a:xfrm>
            <a:off x="3635896" y="385175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eat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209E298-4DE3-760A-986F-03119B5AD831}"/>
              </a:ext>
            </a:extLst>
          </p:cNvPr>
          <p:cNvSpPr txBox="1"/>
          <p:nvPr/>
        </p:nvSpPr>
        <p:spPr>
          <a:xfrm>
            <a:off x="4086778" y="471715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do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20C292-0D5B-F6A9-EA82-9AB9065987B2}"/>
              </a:ext>
            </a:extLst>
          </p:cNvPr>
          <p:cNvSpPr txBox="1"/>
          <p:nvPr/>
        </p:nvSpPr>
        <p:spPr>
          <a:xfrm>
            <a:off x="4211960" y="5581253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clean</a:t>
            </a:r>
          </a:p>
        </p:txBody>
      </p:sp>
    </p:spTree>
    <p:extLst>
      <p:ext uri="{BB962C8B-B14F-4D97-AF65-F5344CB8AC3E}">
        <p14:creationId xmlns:p14="http://schemas.microsoft.com/office/powerpoint/2010/main" val="157218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내용 개체 틀 6">
            <a:extLst>
              <a:ext uri="{FF2B5EF4-FFF2-40B4-BE49-F238E27FC236}">
                <a16:creationId xmlns:a16="http://schemas.microsoft.com/office/drawing/2014/main" xmlns="" id="{5C04B60E-B644-4337-1C9C-2F42F13BB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84" t="4083" r="4185" b="6822"/>
          <a:stretch/>
        </p:blipFill>
        <p:spPr>
          <a:xfrm>
            <a:off x="42861" y="1978834"/>
            <a:ext cx="3816424" cy="4032448"/>
          </a:xfr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02D1F501-B76B-788D-88F7-2E6ECFBF8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96752"/>
            <a:ext cx="6096000" cy="47625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B04E5D5C-3C34-AE29-3F8D-786D73A54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2656923"/>
            <a:ext cx="5364089" cy="31483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CE3888-B699-6CC6-755F-C84C306B5653}"/>
              </a:ext>
            </a:extLst>
          </p:cNvPr>
          <p:cNvSpPr txBox="1"/>
          <p:nvPr/>
        </p:nvSpPr>
        <p:spPr>
          <a:xfrm>
            <a:off x="4788024" y="3328940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play with dolls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E1181C7-9F1C-F704-94E0-B5046ABBBB03}"/>
              </a:ext>
            </a:extLst>
          </p:cNvPr>
          <p:cNvSpPr txBox="1"/>
          <p:nvPr/>
        </p:nvSpPr>
        <p:spPr>
          <a:xfrm>
            <a:off x="5004048" y="3666510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ride his bike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65E215F-E211-91AB-8F0E-658A3DBA84D3}"/>
              </a:ext>
            </a:extLst>
          </p:cNvPr>
          <p:cNvSpPr txBox="1"/>
          <p:nvPr/>
        </p:nvSpPr>
        <p:spPr>
          <a:xfrm>
            <a:off x="5148064" y="4026550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bake bread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FD1FB4B-F3F7-7296-9DCD-1932DE2ED7C1}"/>
              </a:ext>
            </a:extLst>
          </p:cNvPr>
          <p:cNvSpPr txBox="1"/>
          <p:nvPr/>
        </p:nvSpPr>
        <p:spPr>
          <a:xfrm>
            <a:off x="6084168" y="4365104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paint pictures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1DB8921-7520-60B6-0F6E-CED35FB6C3EF}"/>
              </a:ext>
            </a:extLst>
          </p:cNvPr>
          <p:cNvSpPr txBox="1"/>
          <p:nvPr/>
        </p:nvSpPr>
        <p:spPr>
          <a:xfrm>
            <a:off x="5868144" y="4684627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go fishing</a:t>
            </a:r>
          </a:p>
        </p:txBody>
      </p:sp>
    </p:spTree>
    <p:extLst>
      <p:ext uri="{BB962C8B-B14F-4D97-AF65-F5344CB8AC3E}">
        <p14:creationId xmlns:p14="http://schemas.microsoft.com/office/powerpoint/2010/main" val="31221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3910615D-AB3F-A06E-9668-277C56590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628800"/>
            <a:ext cx="6264696" cy="4902403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B49047-5253-F0F8-040C-B078393EA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3592"/>
            <a:ext cx="3034680" cy="622701"/>
          </a:xfrm>
          <a:prstGeom prst="rect">
            <a:avLst/>
          </a:prstGeom>
        </p:spPr>
      </p:pic>
      <p:sp>
        <p:nvSpPr>
          <p:cNvPr id="7" name="타원 6">
            <a:extLst>
              <a:ext uri="{FF2B5EF4-FFF2-40B4-BE49-F238E27FC236}">
                <a16:creationId xmlns:a16="http://schemas.microsoft.com/office/drawing/2014/main" xmlns="" id="{C43C41A0-EC94-0F40-08FF-55C42536433B}"/>
              </a:ext>
            </a:extLst>
          </p:cNvPr>
          <p:cNvSpPr/>
          <p:nvPr/>
        </p:nvSpPr>
        <p:spPr>
          <a:xfrm>
            <a:off x="1710000" y="3402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7B22BC7-AAC4-78B8-0D9B-0C1595F05B4F}"/>
              </a:ext>
            </a:extLst>
          </p:cNvPr>
          <p:cNvSpPr txBox="1"/>
          <p:nvPr/>
        </p:nvSpPr>
        <p:spPr>
          <a:xfrm>
            <a:off x="2858898" y="2982029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see</a:t>
            </a: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D2FC954F-4F8C-C94B-E8D6-88B4C05736ED}"/>
              </a:ext>
            </a:extLst>
          </p:cNvPr>
          <p:cNvSpPr/>
          <p:nvPr/>
        </p:nvSpPr>
        <p:spPr>
          <a:xfrm>
            <a:off x="5137200" y="4320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xmlns="" id="{8288D4A6-2E78-9944-6DE6-D9F13F609C9D}"/>
              </a:ext>
            </a:extLst>
          </p:cNvPr>
          <p:cNvSpPr/>
          <p:nvPr/>
        </p:nvSpPr>
        <p:spPr>
          <a:xfrm>
            <a:off x="3474000" y="5220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xmlns="" id="{01747AF3-2AC0-D192-34B6-C96A8BC7D661}"/>
              </a:ext>
            </a:extLst>
          </p:cNvPr>
          <p:cNvSpPr/>
          <p:nvPr/>
        </p:nvSpPr>
        <p:spPr>
          <a:xfrm>
            <a:off x="1710000" y="6156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7664A24-51A9-27D9-F663-1D91C5548622}"/>
              </a:ext>
            </a:extLst>
          </p:cNvPr>
          <p:cNvSpPr txBox="1"/>
          <p:nvPr/>
        </p:nvSpPr>
        <p:spPr>
          <a:xfrm>
            <a:off x="3532527" y="3906186"/>
            <a:ext cx="1116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brush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DE50C28-4C80-5E69-769E-27F55587182B}"/>
              </a:ext>
            </a:extLst>
          </p:cNvPr>
          <p:cNvSpPr txBox="1"/>
          <p:nvPr/>
        </p:nvSpPr>
        <p:spPr>
          <a:xfrm>
            <a:off x="3383856" y="4830343"/>
            <a:ext cx="1116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go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B42E69C-E85A-874B-76BC-2A9A4BE4E666}"/>
              </a:ext>
            </a:extLst>
          </p:cNvPr>
          <p:cNvSpPr txBox="1"/>
          <p:nvPr/>
        </p:nvSpPr>
        <p:spPr>
          <a:xfrm>
            <a:off x="1943696" y="5743725"/>
            <a:ext cx="1116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be</a:t>
            </a:r>
          </a:p>
        </p:txBody>
      </p:sp>
    </p:spTree>
    <p:extLst>
      <p:ext uri="{BB962C8B-B14F-4D97-AF65-F5344CB8AC3E}">
        <p14:creationId xmlns:p14="http://schemas.microsoft.com/office/powerpoint/2010/main" val="140455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CAC21E16-F7B4-19CC-52AE-94D10BCB8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632" y="1412776"/>
            <a:ext cx="5564418" cy="4752528"/>
          </a:xfr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xmlns="" id="{10F15D33-A0D9-9DA8-1122-8226AA5513B5}"/>
              </a:ext>
            </a:extLst>
          </p:cNvPr>
          <p:cNvSpPr/>
          <p:nvPr/>
        </p:nvSpPr>
        <p:spPr>
          <a:xfrm>
            <a:off x="3435244" y="1746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1FBAFFB-011C-8428-4EC8-4F39331C35EB}"/>
              </a:ext>
            </a:extLst>
          </p:cNvPr>
          <p:cNvSpPr txBox="1"/>
          <p:nvPr/>
        </p:nvSpPr>
        <p:spPr>
          <a:xfrm>
            <a:off x="3648396" y="5269493"/>
            <a:ext cx="1280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wake</a:t>
            </a: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xmlns="" id="{11540573-C1E5-A87E-D167-FE60EE0D8DC6}"/>
              </a:ext>
            </a:extLst>
          </p:cNvPr>
          <p:cNvSpPr/>
          <p:nvPr/>
        </p:nvSpPr>
        <p:spPr>
          <a:xfrm>
            <a:off x="3435244" y="2736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xmlns="" id="{5D9EFC6A-A89E-7950-4954-FCE23C9F2AAD}"/>
              </a:ext>
            </a:extLst>
          </p:cNvPr>
          <p:cNvSpPr/>
          <p:nvPr/>
        </p:nvSpPr>
        <p:spPr>
          <a:xfrm>
            <a:off x="1566000" y="3744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xmlns="" id="{D763CD66-E222-F8A1-FF3B-FCF6C9D4DE74}"/>
              </a:ext>
            </a:extLst>
          </p:cNvPr>
          <p:cNvSpPr/>
          <p:nvPr/>
        </p:nvSpPr>
        <p:spPr>
          <a:xfrm>
            <a:off x="1566000" y="4716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xmlns="" id="{7357553F-C474-DA4D-92E6-65FD2CB6AEC3}"/>
              </a:ext>
            </a:extLst>
          </p:cNvPr>
          <p:cNvSpPr/>
          <p:nvPr/>
        </p:nvSpPr>
        <p:spPr>
          <a:xfrm>
            <a:off x="1566000" y="5706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31A964E-8382-915B-7ABC-6A9EDF865F8F}"/>
              </a:ext>
            </a:extLst>
          </p:cNvPr>
          <p:cNvSpPr txBox="1"/>
          <p:nvPr/>
        </p:nvSpPr>
        <p:spPr>
          <a:xfrm>
            <a:off x="2761045" y="4293096"/>
            <a:ext cx="1280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get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A2BB2C4-A750-A363-9E8C-F6CC9DC9FCFF}"/>
              </a:ext>
            </a:extLst>
          </p:cNvPr>
          <p:cNvSpPr txBox="1"/>
          <p:nvPr/>
        </p:nvSpPr>
        <p:spPr>
          <a:xfrm>
            <a:off x="2627784" y="3311346"/>
            <a:ext cx="1280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buy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31C52B2-0E8E-3522-40C4-26AD4F0F6D96}"/>
              </a:ext>
            </a:extLst>
          </p:cNvPr>
          <p:cNvSpPr txBox="1"/>
          <p:nvPr/>
        </p:nvSpPr>
        <p:spPr>
          <a:xfrm>
            <a:off x="4572000" y="2340000"/>
            <a:ext cx="1280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71D2363-0528-C573-BCEF-11CA7A56E645}"/>
              </a:ext>
            </a:extLst>
          </p:cNvPr>
          <p:cNvSpPr txBox="1"/>
          <p:nvPr/>
        </p:nvSpPr>
        <p:spPr>
          <a:xfrm>
            <a:off x="3154862" y="1348105"/>
            <a:ext cx="1280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come</a:t>
            </a:r>
          </a:p>
        </p:txBody>
      </p:sp>
    </p:spTree>
    <p:extLst>
      <p:ext uri="{BB962C8B-B14F-4D97-AF65-F5344CB8AC3E}">
        <p14:creationId xmlns:p14="http://schemas.microsoft.com/office/powerpoint/2010/main" val="194581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0C3B1941-DA20-5CFB-353B-FA6E86F37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191" b="89552"/>
          <a:stretch/>
        </p:blipFill>
        <p:spPr>
          <a:xfrm>
            <a:off x="611560" y="980729"/>
            <a:ext cx="6552728" cy="576063"/>
          </a:xfrm>
          <a:prstGeom prst="snip1Rect">
            <a:avLst>
              <a:gd name="adj" fmla="val 2363"/>
            </a:avLst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D59EA163-926F-3F51-B374-2311B8A1E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23" r="3031"/>
          <a:stretch/>
        </p:blipFill>
        <p:spPr>
          <a:xfrm>
            <a:off x="683568" y="1632553"/>
            <a:ext cx="6912768" cy="51088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6098974-D77A-03A1-83BC-E674B33D6D3D}"/>
              </a:ext>
            </a:extLst>
          </p:cNvPr>
          <p:cNvSpPr txBox="1"/>
          <p:nvPr/>
        </p:nvSpPr>
        <p:spPr>
          <a:xfrm>
            <a:off x="6313489" y="513000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E06B7F9-3527-5DC6-7DEE-C0BDEE98B624}"/>
              </a:ext>
            </a:extLst>
          </p:cNvPr>
          <p:cNvSpPr txBox="1"/>
          <p:nvPr/>
        </p:nvSpPr>
        <p:spPr>
          <a:xfrm>
            <a:off x="5752169" y="238178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508E748-6399-19CC-6AFE-D877E6DD6BB8}"/>
              </a:ext>
            </a:extLst>
          </p:cNvPr>
          <p:cNvSpPr txBox="1"/>
          <p:nvPr/>
        </p:nvSpPr>
        <p:spPr>
          <a:xfrm>
            <a:off x="6120000" y="329400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little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2DB5CDC-991B-F0C2-09F6-13DDF8A972DD}"/>
              </a:ext>
            </a:extLst>
          </p:cNvPr>
          <p:cNvSpPr txBox="1"/>
          <p:nvPr/>
        </p:nvSpPr>
        <p:spPr>
          <a:xfrm>
            <a:off x="6372200" y="604058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</a:t>
            </a: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8916D86B-8EDE-039B-1959-CAC7D244DA6D}"/>
              </a:ext>
            </a:extLst>
          </p:cNvPr>
          <p:cNvCxnSpPr>
            <a:cxnSpLocks/>
          </p:cNvCxnSpPr>
          <p:nvPr/>
        </p:nvCxnSpPr>
        <p:spPr>
          <a:xfrm>
            <a:off x="2764129" y="3557372"/>
            <a:ext cx="1407991" cy="1815844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xmlns="" id="{03C08354-F899-3354-C5CE-E0D6AAB5670F}"/>
              </a:ext>
            </a:extLst>
          </p:cNvPr>
          <p:cNvCxnSpPr>
            <a:cxnSpLocks/>
          </p:cNvCxnSpPr>
          <p:nvPr/>
        </p:nvCxnSpPr>
        <p:spPr>
          <a:xfrm flipV="1">
            <a:off x="2735904" y="3557372"/>
            <a:ext cx="1440160" cy="92637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xmlns="" id="{C42EF1EE-0436-6261-B064-A86091767287}"/>
              </a:ext>
            </a:extLst>
          </p:cNvPr>
          <p:cNvCxnSpPr>
            <a:cxnSpLocks/>
          </p:cNvCxnSpPr>
          <p:nvPr/>
        </p:nvCxnSpPr>
        <p:spPr>
          <a:xfrm>
            <a:off x="2764129" y="5389420"/>
            <a:ext cx="1432272" cy="91990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xmlns="" id="{CD98A4CF-A586-4537-24E4-5DC69E5E74CD}"/>
              </a:ext>
            </a:extLst>
          </p:cNvPr>
          <p:cNvCxnSpPr>
            <a:cxnSpLocks/>
          </p:cNvCxnSpPr>
          <p:nvPr/>
        </p:nvCxnSpPr>
        <p:spPr>
          <a:xfrm flipV="1">
            <a:off x="2760185" y="2651694"/>
            <a:ext cx="1411935" cy="3657626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3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1D727F8E-A5B9-C640-B2B0-749FF3CF5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540" y="1845915"/>
            <a:ext cx="7962900" cy="37433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3ECC070-3478-2D1A-752F-B79CA5F73AB8}"/>
              </a:ext>
            </a:extLst>
          </p:cNvPr>
          <p:cNvSpPr txBox="1"/>
          <p:nvPr/>
        </p:nvSpPr>
        <p:spPr>
          <a:xfrm>
            <a:off x="4427984" y="285293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need you to come quickly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948D5F3-920F-B169-F6F0-CAB7F1975B35}"/>
              </a:ext>
            </a:extLst>
          </p:cNvPr>
          <p:cNvSpPr txBox="1"/>
          <p:nvPr/>
        </p:nvSpPr>
        <p:spPr>
          <a:xfrm>
            <a:off x="4788024" y="3381975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needs to finish his homework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1B9781-C9D0-63A2-9BA2-C12DCCD8DF7F}"/>
              </a:ext>
            </a:extLst>
          </p:cNvPr>
          <p:cNvSpPr txBox="1"/>
          <p:nvPr/>
        </p:nvSpPr>
        <p:spPr>
          <a:xfrm>
            <a:off x="4499992" y="395815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want to see that movie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1E6985F-D187-7901-98AB-C36288C80A4C}"/>
              </a:ext>
            </a:extLst>
          </p:cNvPr>
          <p:cNvSpPr txBox="1"/>
          <p:nvPr/>
        </p:nvSpPr>
        <p:spPr>
          <a:xfrm>
            <a:off x="4355976" y="450912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loves to ride horses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D26095E-E354-C1CC-9BA9-F7744706E453}"/>
              </a:ext>
            </a:extLst>
          </p:cNvPr>
          <p:cNvSpPr txBox="1"/>
          <p:nvPr/>
        </p:nvSpPr>
        <p:spPr>
          <a:xfrm>
            <a:off x="4572000" y="506008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want to get some rest</a:t>
            </a:r>
          </a:p>
        </p:txBody>
      </p:sp>
    </p:spTree>
    <p:extLst>
      <p:ext uri="{BB962C8B-B14F-4D97-AF65-F5344CB8AC3E}">
        <p14:creationId xmlns:p14="http://schemas.microsoft.com/office/powerpoint/2010/main" val="218933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AB9800BC-5CE7-0B77-E8CD-B14624D6AF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9200" y="1700808"/>
            <a:ext cx="7467216" cy="4114998"/>
          </a:xfr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CC70B787-B0AD-4BD6-3848-DEFD6D33C49A}"/>
              </a:ext>
            </a:extLst>
          </p:cNvPr>
          <p:cNvSpPr/>
          <p:nvPr/>
        </p:nvSpPr>
        <p:spPr>
          <a:xfrm>
            <a:off x="4474808" y="3501008"/>
            <a:ext cx="529240" cy="3408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58F1B35F-680F-DDB2-826B-FAB69F736753}"/>
              </a:ext>
            </a:extLst>
          </p:cNvPr>
          <p:cNvSpPr/>
          <p:nvPr/>
        </p:nvSpPr>
        <p:spPr>
          <a:xfrm>
            <a:off x="1619672" y="3870000"/>
            <a:ext cx="792088" cy="366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A02BD13E-2CA6-BCB7-0E27-D9B483FDF59F}"/>
              </a:ext>
            </a:extLst>
          </p:cNvPr>
          <p:cNvSpPr/>
          <p:nvPr/>
        </p:nvSpPr>
        <p:spPr>
          <a:xfrm>
            <a:off x="2332800" y="4248000"/>
            <a:ext cx="576064" cy="366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4EFA9F5A-DFD2-442F-2DBB-62985FA75A43}"/>
              </a:ext>
            </a:extLst>
          </p:cNvPr>
          <p:cNvSpPr/>
          <p:nvPr/>
        </p:nvSpPr>
        <p:spPr>
          <a:xfrm>
            <a:off x="2160000" y="4644000"/>
            <a:ext cx="611800" cy="388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xmlns="" id="{E314B0D9-E483-80D3-3834-F105A8AB4EAA}"/>
              </a:ext>
            </a:extLst>
          </p:cNvPr>
          <p:cNvSpPr/>
          <p:nvPr/>
        </p:nvSpPr>
        <p:spPr>
          <a:xfrm>
            <a:off x="6156176" y="5032063"/>
            <a:ext cx="792088" cy="3411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830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8130" y="69269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7 I Enjoy Cooking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556792"/>
            <a:ext cx="88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be able to use gerunds.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07704"/>
            <a:ext cx="8064896" cy="4401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01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525184CF-772A-9828-06A0-392737FA2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691258"/>
            <a:ext cx="6543401" cy="4186014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8EB819AC-5A18-ACE7-0201-EBBC2F96ED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99"/>
          <a:stretch/>
        </p:blipFill>
        <p:spPr>
          <a:xfrm>
            <a:off x="457200" y="883592"/>
            <a:ext cx="4213002" cy="673200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xmlns="" id="{8D664B67-827C-2208-A7DF-5E215E13003D}"/>
              </a:ext>
            </a:extLst>
          </p:cNvPr>
          <p:cNvCxnSpPr>
            <a:cxnSpLocks/>
          </p:cNvCxnSpPr>
          <p:nvPr/>
        </p:nvCxnSpPr>
        <p:spPr>
          <a:xfrm>
            <a:off x="1979712" y="3429000"/>
            <a:ext cx="3744416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xmlns="" id="{4385EF66-964B-E5BB-8516-2E7D3FAA4CE3}"/>
              </a:ext>
            </a:extLst>
          </p:cNvPr>
          <p:cNvCxnSpPr>
            <a:cxnSpLocks/>
          </p:cNvCxnSpPr>
          <p:nvPr/>
        </p:nvCxnSpPr>
        <p:spPr>
          <a:xfrm>
            <a:off x="2051720" y="5661248"/>
            <a:ext cx="2088232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8754896D-E062-1BF3-5871-3E10267AC4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124744"/>
            <a:ext cx="7003180" cy="5040560"/>
          </a:xfrm>
          <a:prstGeom prst="snip1Rect">
            <a:avLst>
              <a:gd name="adj" fmla="val 14123"/>
            </a:avLst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xmlns="" id="{68238821-1D72-CBC6-EFD9-CA69EDE722C9}"/>
              </a:ext>
            </a:extLst>
          </p:cNvPr>
          <p:cNvCxnSpPr>
            <a:cxnSpLocks/>
          </p:cNvCxnSpPr>
          <p:nvPr/>
        </p:nvCxnSpPr>
        <p:spPr>
          <a:xfrm flipV="1">
            <a:off x="4305672" y="1954800"/>
            <a:ext cx="1584176" cy="926743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EB0E405F-F76E-4A8D-7070-5612E9DC8991}"/>
              </a:ext>
            </a:extLst>
          </p:cNvPr>
          <p:cNvCxnSpPr>
            <a:cxnSpLocks/>
          </p:cNvCxnSpPr>
          <p:nvPr/>
        </p:nvCxnSpPr>
        <p:spPr>
          <a:xfrm flipV="1">
            <a:off x="4279776" y="2881543"/>
            <a:ext cx="1610072" cy="937337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CD403A7C-649A-4D14-3EFA-A1BF6EC1E4AC}"/>
              </a:ext>
            </a:extLst>
          </p:cNvPr>
          <p:cNvCxnSpPr>
            <a:cxnSpLocks/>
          </p:cNvCxnSpPr>
          <p:nvPr/>
        </p:nvCxnSpPr>
        <p:spPr>
          <a:xfrm>
            <a:off x="4300587" y="4745623"/>
            <a:ext cx="1634480" cy="948613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1670317D-3BA6-45E9-1828-164E420F801D}"/>
              </a:ext>
            </a:extLst>
          </p:cNvPr>
          <p:cNvCxnSpPr>
            <a:cxnSpLocks/>
          </p:cNvCxnSpPr>
          <p:nvPr/>
        </p:nvCxnSpPr>
        <p:spPr>
          <a:xfrm flipV="1">
            <a:off x="4286746" y="4734347"/>
            <a:ext cx="1634480" cy="948613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56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1DB6223E-ED6A-35BE-3FA3-9EE2FB65B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711349"/>
            <a:ext cx="7618704" cy="4525963"/>
          </a:xfrm>
          <a:prstGeom prst="snip1Rect">
            <a:avLst>
              <a:gd name="adj" fmla="val 18051"/>
            </a:avLst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D66566AD-5099-B46F-F7D5-AC49396EA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3592"/>
            <a:ext cx="3394720" cy="620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00468B9-1CDE-2FDF-8466-D721C4E9E5E6}"/>
              </a:ext>
            </a:extLst>
          </p:cNvPr>
          <p:cNvSpPr txBox="1"/>
          <p:nvPr/>
        </p:nvSpPr>
        <p:spPr>
          <a:xfrm>
            <a:off x="1907704" y="342900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Waking 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61DD8DA-458E-9EEF-E073-EBF4883CA596}"/>
              </a:ext>
            </a:extLst>
          </p:cNvPr>
          <p:cNvSpPr txBox="1"/>
          <p:nvPr/>
        </p:nvSpPr>
        <p:spPr>
          <a:xfrm>
            <a:off x="3635896" y="414908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849C20D-F362-CB9F-BD41-49A0E8AB19C3}"/>
              </a:ext>
            </a:extLst>
          </p:cNvPr>
          <p:cNvSpPr txBox="1"/>
          <p:nvPr/>
        </p:nvSpPr>
        <p:spPr>
          <a:xfrm>
            <a:off x="3563888" y="485986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DB2C094-4445-B42D-EA5F-28622734166E}"/>
              </a:ext>
            </a:extLst>
          </p:cNvPr>
          <p:cNvSpPr txBox="1"/>
          <p:nvPr/>
        </p:nvSpPr>
        <p:spPr>
          <a:xfrm>
            <a:off x="3419872" y="558924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living</a:t>
            </a:r>
          </a:p>
        </p:txBody>
      </p:sp>
    </p:spTree>
    <p:extLst>
      <p:ext uri="{BB962C8B-B14F-4D97-AF65-F5344CB8AC3E}">
        <p14:creationId xmlns:p14="http://schemas.microsoft.com/office/powerpoint/2010/main" val="197727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1A92CA81-34F6-09FB-9E8C-F275F0F4B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075" y="1484784"/>
            <a:ext cx="7181850" cy="3971925"/>
          </a:xfrm>
          <a:prstGeom prst="snip1Rect">
            <a:avLst>
              <a:gd name="adj" fmla="val 12252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B8D7450-EA2D-4C6E-D160-4883090CEEBE}"/>
              </a:ext>
            </a:extLst>
          </p:cNvPr>
          <p:cNvSpPr txBox="1"/>
          <p:nvPr/>
        </p:nvSpPr>
        <p:spPr>
          <a:xfrm>
            <a:off x="3059832" y="269962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fishing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B8A824E-5B38-D266-9FBC-E425AF39B528}"/>
              </a:ext>
            </a:extLst>
          </p:cNvPr>
          <p:cNvSpPr txBox="1"/>
          <p:nvPr/>
        </p:nvSpPr>
        <p:spPr>
          <a:xfrm>
            <a:off x="3851920" y="341970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9BDA0BC-4145-12CA-7ABD-97DC4925E6A4}"/>
              </a:ext>
            </a:extLst>
          </p:cNvPr>
          <p:cNvSpPr txBox="1"/>
          <p:nvPr/>
        </p:nvSpPr>
        <p:spPr>
          <a:xfrm>
            <a:off x="3419872" y="413978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A353C3-BEFF-FB4C-8F95-CBD7B6734AD0}"/>
              </a:ext>
            </a:extLst>
          </p:cNvPr>
          <p:cNvSpPr txBox="1"/>
          <p:nvPr/>
        </p:nvSpPr>
        <p:spPr>
          <a:xfrm>
            <a:off x="2843808" y="486381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seeing</a:t>
            </a:r>
          </a:p>
        </p:txBody>
      </p:sp>
    </p:spTree>
    <p:extLst>
      <p:ext uri="{BB962C8B-B14F-4D97-AF65-F5344CB8AC3E}">
        <p14:creationId xmlns:p14="http://schemas.microsoft.com/office/powerpoint/2010/main" val="398267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내용 개체 틀 6">
            <a:extLst>
              <a:ext uri="{FF2B5EF4-FFF2-40B4-BE49-F238E27FC236}">
                <a16:creationId xmlns:a16="http://schemas.microsoft.com/office/drawing/2014/main" xmlns="" id="{68900134-658D-8AAC-8925-91AC72286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0" y="1340768"/>
            <a:ext cx="2743200" cy="400050"/>
          </a:xfr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A7756B1C-6916-7D19-8147-FEA11265B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80728"/>
            <a:ext cx="5876925" cy="4572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A37F3FEB-8879-15A5-CCB3-D4991F27F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2058938"/>
            <a:ext cx="666750" cy="36195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5680C0C0-19D6-328B-2151-6F9DFF6D5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3364607"/>
            <a:ext cx="657225" cy="35242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EA086C57-1D8E-EB0F-68FE-427CCC0024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9396" b="67109"/>
          <a:stretch/>
        </p:blipFill>
        <p:spPr>
          <a:xfrm>
            <a:off x="1691680" y="1642536"/>
            <a:ext cx="2026926" cy="132814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8C76FBB7-9E1F-3F6F-AC02-1ACE2B7F9E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2672" r="53837" b="34657"/>
          <a:stretch/>
        </p:blipFill>
        <p:spPr>
          <a:xfrm>
            <a:off x="3718604" y="1642536"/>
            <a:ext cx="1861508" cy="1328142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01A309F5-D879-092D-35F5-753B07CEAA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5211" r="50000"/>
          <a:stretch/>
        </p:blipFill>
        <p:spPr>
          <a:xfrm>
            <a:off x="5691666" y="1651208"/>
            <a:ext cx="1893862" cy="13284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E19F408D-7A42-0A31-5570-7414A45E71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067" b="67125"/>
          <a:stretch/>
        </p:blipFill>
        <p:spPr>
          <a:xfrm>
            <a:off x="1725876" y="2970678"/>
            <a:ext cx="1881174" cy="132840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9F7A5626-18AB-FA1A-5312-1312E592CA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067" t="33268" b="33268"/>
          <a:stretch/>
        </p:blipFill>
        <p:spPr>
          <a:xfrm>
            <a:off x="3732050" y="2988796"/>
            <a:ext cx="1903026" cy="13284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863FFF46-E06E-1D9D-1641-44AA1B82B6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067" t="65211"/>
          <a:stretch/>
        </p:blipFill>
        <p:spPr>
          <a:xfrm>
            <a:off x="5705738" y="2970678"/>
            <a:ext cx="1834930" cy="132840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xmlns="" id="{9FBB5D13-A159-4315-C673-4E2E5D25D4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616" y="4298820"/>
            <a:ext cx="7067550" cy="255918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6A98EE5-B54F-BAFD-2250-69AA68416387}"/>
              </a:ext>
            </a:extLst>
          </p:cNvPr>
          <p:cNvSpPr txBox="1"/>
          <p:nvPr/>
        </p:nvSpPr>
        <p:spPr>
          <a:xfrm>
            <a:off x="4427984" y="484613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A85D568-1E6C-CD3A-69DB-08BF6BF06FB3}"/>
              </a:ext>
            </a:extLst>
          </p:cNvPr>
          <p:cNvSpPr txBox="1"/>
          <p:nvPr/>
        </p:nvSpPr>
        <p:spPr>
          <a:xfrm>
            <a:off x="3851920" y="512681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eating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B8D052A-6F04-2F34-D802-EE7A016D97FC}"/>
              </a:ext>
            </a:extLst>
          </p:cNvPr>
          <p:cNvSpPr txBox="1"/>
          <p:nvPr/>
        </p:nvSpPr>
        <p:spPr>
          <a:xfrm>
            <a:off x="2483768" y="5427920"/>
            <a:ext cx="1095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washing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5C660-CCF2-F65A-8E77-E57D59D5C5DC}"/>
              </a:ext>
            </a:extLst>
          </p:cNvPr>
          <p:cNvSpPr txBox="1"/>
          <p:nvPr/>
        </p:nvSpPr>
        <p:spPr>
          <a:xfrm>
            <a:off x="4427984" y="5439402"/>
            <a:ext cx="1095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dishes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CB1E32D-5D7D-BB16-803B-A983F03ADE69}"/>
              </a:ext>
            </a:extLst>
          </p:cNvPr>
          <p:cNvSpPr txBox="1"/>
          <p:nvPr/>
        </p:nvSpPr>
        <p:spPr>
          <a:xfrm>
            <a:off x="2972655" y="5797252"/>
            <a:ext cx="1095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waking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45E63C4-E765-BBB2-5055-99EF190596ED}"/>
              </a:ext>
            </a:extLst>
          </p:cNvPr>
          <p:cNvSpPr txBox="1"/>
          <p:nvPr/>
        </p:nvSpPr>
        <p:spPr>
          <a:xfrm>
            <a:off x="4799844" y="5797252"/>
            <a:ext cx="1095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164DB46-AEAC-D88F-ED22-D65574E8ECAA}"/>
              </a:ext>
            </a:extLst>
          </p:cNvPr>
          <p:cNvSpPr txBox="1"/>
          <p:nvPr/>
        </p:nvSpPr>
        <p:spPr>
          <a:xfrm>
            <a:off x="3059832" y="6088643"/>
            <a:ext cx="1095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cleaning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9329A04-269B-2473-1079-AA71B1F4E13A}"/>
              </a:ext>
            </a:extLst>
          </p:cNvPr>
          <p:cNvSpPr txBox="1"/>
          <p:nvPr/>
        </p:nvSpPr>
        <p:spPr>
          <a:xfrm>
            <a:off x="5004048" y="6109804"/>
            <a:ext cx="1095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A2EB1DF-9ADE-DA95-6BB4-B493D5FF4039}"/>
              </a:ext>
            </a:extLst>
          </p:cNvPr>
          <p:cNvSpPr txBox="1"/>
          <p:nvPr/>
        </p:nvSpPr>
        <p:spPr>
          <a:xfrm>
            <a:off x="3130986" y="6389753"/>
            <a:ext cx="1095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04C3DAD-1F41-E64C-09E6-17CBEF811890}"/>
              </a:ext>
            </a:extLst>
          </p:cNvPr>
          <p:cNvSpPr txBox="1"/>
          <p:nvPr/>
        </p:nvSpPr>
        <p:spPr>
          <a:xfrm>
            <a:off x="5276911" y="6402111"/>
            <a:ext cx="1095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store</a:t>
            </a:r>
          </a:p>
        </p:txBody>
      </p:sp>
    </p:spTree>
    <p:extLst>
      <p:ext uri="{BB962C8B-B14F-4D97-AF65-F5344CB8AC3E}">
        <p14:creationId xmlns:p14="http://schemas.microsoft.com/office/powerpoint/2010/main" val="11694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464E7656-B6B2-402A-06E5-67ECF33C5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620314"/>
            <a:ext cx="6336705" cy="5121054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F77D56C0-37CB-2DE3-60AE-3AD6A244D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3592"/>
            <a:ext cx="3034680" cy="622701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D131340D-803B-F7F6-B732-3E0B1294365E}"/>
              </a:ext>
            </a:extLst>
          </p:cNvPr>
          <p:cNvSpPr/>
          <p:nvPr/>
        </p:nvSpPr>
        <p:spPr>
          <a:xfrm>
            <a:off x="1728000" y="3438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620C852-E5FF-31B3-AF88-82BF585B260F}"/>
              </a:ext>
            </a:extLst>
          </p:cNvPr>
          <p:cNvSpPr txBox="1"/>
          <p:nvPr/>
        </p:nvSpPr>
        <p:spPr>
          <a:xfrm>
            <a:off x="3059832" y="3035505"/>
            <a:ext cx="118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dancing</a:t>
            </a: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547D3BBA-821F-542F-C021-45C5025DE7F5}"/>
              </a:ext>
            </a:extLst>
          </p:cNvPr>
          <p:cNvSpPr/>
          <p:nvPr/>
        </p:nvSpPr>
        <p:spPr>
          <a:xfrm>
            <a:off x="3528000" y="4365104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7281CCEC-A7BF-1820-0E40-F4DFA569269A}"/>
              </a:ext>
            </a:extLst>
          </p:cNvPr>
          <p:cNvSpPr/>
          <p:nvPr/>
        </p:nvSpPr>
        <p:spPr>
          <a:xfrm>
            <a:off x="3528000" y="5310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xmlns="" id="{A6A0BF47-88A1-7298-9496-860F96C44B4D}"/>
              </a:ext>
            </a:extLst>
          </p:cNvPr>
          <p:cNvSpPr/>
          <p:nvPr/>
        </p:nvSpPr>
        <p:spPr>
          <a:xfrm>
            <a:off x="5238000" y="62928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BA79C8-1F1A-70E8-F208-D5D5D092C599}"/>
              </a:ext>
            </a:extLst>
          </p:cNvPr>
          <p:cNvSpPr txBox="1"/>
          <p:nvPr/>
        </p:nvSpPr>
        <p:spPr>
          <a:xfrm>
            <a:off x="1895841" y="3983623"/>
            <a:ext cx="118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C70D302-2ECE-24EF-3C36-C0C08CBEAC3A}"/>
              </a:ext>
            </a:extLst>
          </p:cNvPr>
          <p:cNvSpPr txBox="1"/>
          <p:nvPr/>
        </p:nvSpPr>
        <p:spPr>
          <a:xfrm>
            <a:off x="3653904" y="4940668"/>
            <a:ext cx="118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painting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4C3B7CA-41AF-EFFE-2812-B96F7FA34C3D}"/>
              </a:ext>
            </a:extLst>
          </p:cNvPr>
          <p:cNvSpPr txBox="1"/>
          <p:nvPr/>
        </p:nvSpPr>
        <p:spPr>
          <a:xfrm>
            <a:off x="2591768" y="5888786"/>
            <a:ext cx="118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15235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1C856B49-50B7-CAF6-5114-02194EC3E3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25"/>
          <a:stretch/>
        </p:blipFill>
        <p:spPr>
          <a:xfrm>
            <a:off x="1187624" y="1340768"/>
            <a:ext cx="5800725" cy="4692178"/>
          </a:xfrm>
          <a:prstGeom prst="rect">
            <a:avLst/>
          </a:prstGeom>
        </p:spPr>
      </p:pic>
      <p:sp>
        <p:nvSpPr>
          <p:cNvPr id="9" name="타원 8">
            <a:extLst>
              <a:ext uri="{FF2B5EF4-FFF2-40B4-BE49-F238E27FC236}">
                <a16:creationId xmlns:a16="http://schemas.microsoft.com/office/drawing/2014/main" xmlns="" id="{2554E9C6-4434-70AE-7D3F-1A99A998FFF8}"/>
              </a:ext>
            </a:extLst>
          </p:cNvPr>
          <p:cNvSpPr/>
          <p:nvPr/>
        </p:nvSpPr>
        <p:spPr>
          <a:xfrm>
            <a:off x="4996800" y="18288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7543F9E-3769-780A-28F5-884A4A395F1A}"/>
              </a:ext>
            </a:extLst>
          </p:cNvPr>
          <p:cNvSpPr txBox="1"/>
          <p:nvPr/>
        </p:nvSpPr>
        <p:spPr>
          <a:xfrm>
            <a:off x="1586883" y="1403484"/>
            <a:ext cx="1184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Brushing</a:t>
            </a: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xmlns="" id="{A255DB50-1495-B8CC-19B8-33A8448F8A4E}"/>
              </a:ext>
            </a:extLst>
          </p:cNvPr>
          <p:cNvSpPr/>
          <p:nvPr/>
        </p:nvSpPr>
        <p:spPr>
          <a:xfrm>
            <a:off x="1494000" y="2772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xmlns="" id="{9005BBB2-62FC-CD29-35B3-6F39C82702D8}"/>
              </a:ext>
            </a:extLst>
          </p:cNvPr>
          <p:cNvSpPr/>
          <p:nvPr/>
        </p:nvSpPr>
        <p:spPr>
          <a:xfrm>
            <a:off x="1494000" y="3708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xmlns="" id="{C97BA55A-4A81-4CDB-9709-C136348CF460}"/>
              </a:ext>
            </a:extLst>
          </p:cNvPr>
          <p:cNvSpPr/>
          <p:nvPr/>
        </p:nvSpPr>
        <p:spPr>
          <a:xfrm>
            <a:off x="3294000" y="4644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xmlns="" id="{8BF75CA8-3854-F6AE-C9BA-D096DDAAD307}"/>
              </a:ext>
            </a:extLst>
          </p:cNvPr>
          <p:cNvSpPr/>
          <p:nvPr/>
        </p:nvSpPr>
        <p:spPr>
          <a:xfrm>
            <a:off x="4996800" y="56088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E901208-B763-3AB2-7829-05D81E33A1B1}"/>
              </a:ext>
            </a:extLst>
          </p:cNvPr>
          <p:cNvSpPr txBox="1"/>
          <p:nvPr/>
        </p:nvSpPr>
        <p:spPr>
          <a:xfrm>
            <a:off x="2667003" y="2357422"/>
            <a:ext cx="1184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497B9B7-99A2-C775-8635-3093573FB39E}"/>
              </a:ext>
            </a:extLst>
          </p:cNvPr>
          <p:cNvSpPr txBox="1"/>
          <p:nvPr/>
        </p:nvSpPr>
        <p:spPr>
          <a:xfrm>
            <a:off x="2555776" y="3309863"/>
            <a:ext cx="1184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trying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BF181E3-29E7-7663-3A71-33435F676A17}"/>
              </a:ext>
            </a:extLst>
          </p:cNvPr>
          <p:cNvSpPr txBox="1"/>
          <p:nvPr/>
        </p:nvSpPr>
        <p:spPr>
          <a:xfrm>
            <a:off x="3347864" y="4240432"/>
            <a:ext cx="1184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cooking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C29580B-AC1A-E446-1D89-250A55EB6FFA}"/>
              </a:ext>
            </a:extLst>
          </p:cNvPr>
          <p:cNvSpPr txBox="1"/>
          <p:nvPr/>
        </p:nvSpPr>
        <p:spPr>
          <a:xfrm>
            <a:off x="3531099" y="5192873"/>
            <a:ext cx="1184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skiing</a:t>
            </a:r>
          </a:p>
        </p:txBody>
      </p:sp>
    </p:spTree>
    <p:extLst>
      <p:ext uri="{BB962C8B-B14F-4D97-AF65-F5344CB8AC3E}">
        <p14:creationId xmlns:p14="http://schemas.microsoft.com/office/powerpoint/2010/main" val="8798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9">
            <a:extLst>
              <a:ext uri="{FF2B5EF4-FFF2-40B4-BE49-F238E27FC236}">
                <a16:creationId xmlns:a16="http://schemas.microsoft.com/office/drawing/2014/main" xmlns="" id="{F38D5A08-6EE8-D989-57DC-621C151206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931" t="3257" r="33008" b="88787"/>
          <a:stretch/>
        </p:blipFill>
        <p:spPr>
          <a:xfrm>
            <a:off x="3540461" y="1444035"/>
            <a:ext cx="1800200" cy="360040"/>
          </a:xfr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679ABEC-05EB-E704-24BE-B4271868F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337" y="4544040"/>
            <a:ext cx="6791325" cy="199072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92102005-BFF1-7FE8-A6EC-E6C17AB72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52736"/>
            <a:ext cx="6019800" cy="42862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3F85F41F-6D79-39C7-EA89-9A77F56D63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746" y="1839794"/>
            <a:ext cx="3682752" cy="1279531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706A0E28-4E07-FB22-A401-05F31557FA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20"/>
          <a:stretch/>
        </p:blipFill>
        <p:spPr>
          <a:xfrm>
            <a:off x="4635624" y="1839795"/>
            <a:ext cx="3682751" cy="134299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8F83D707-AFAC-1C90-F555-E861562B15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9186" y="3171362"/>
            <a:ext cx="3682751" cy="13012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348FB74-0F70-EE16-241B-AB2059BE226E}"/>
              </a:ext>
            </a:extLst>
          </p:cNvPr>
          <p:cNvSpPr txBox="1"/>
          <p:nvPr/>
        </p:nvSpPr>
        <p:spPr>
          <a:xfrm>
            <a:off x="2195736" y="527400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little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E92A43A-D939-3230-CBF6-7C8109D6872B}"/>
              </a:ext>
            </a:extLst>
          </p:cNvPr>
          <p:cNvSpPr txBox="1"/>
          <p:nvPr/>
        </p:nvSpPr>
        <p:spPr>
          <a:xfrm>
            <a:off x="4932040" y="527400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little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7BCB1C-BDB6-DFCD-BC5D-DEE61581168E}"/>
              </a:ext>
            </a:extLst>
          </p:cNvPr>
          <p:cNvSpPr txBox="1"/>
          <p:nvPr/>
        </p:nvSpPr>
        <p:spPr>
          <a:xfrm>
            <a:off x="1864062" y="5670493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3905F9E-D9CB-52D1-FCD1-DB2BD76DAEFD}"/>
              </a:ext>
            </a:extLst>
          </p:cNvPr>
          <p:cNvSpPr txBox="1"/>
          <p:nvPr/>
        </p:nvSpPr>
        <p:spPr>
          <a:xfrm>
            <a:off x="6588224" y="566024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83258AA-B0D6-F160-AB22-F924F67B0394}"/>
              </a:ext>
            </a:extLst>
          </p:cNvPr>
          <p:cNvSpPr txBox="1"/>
          <p:nvPr/>
        </p:nvSpPr>
        <p:spPr>
          <a:xfrm>
            <a:off x="3779912" y="608400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</a:t>
            </a:r>
          </a:p>
        </p:txBody>
      </p:sp>
    </p:spTree>
    <p:extLst>
      <p:ext uri="{BB962C8B-B14F-4D97-AF65-F5344CB8AC3E}">
        <p14:creationId xmlns:p14="http://schemas.microsoft.com/office/powerpoint/2010/main" val="218664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8" grpId="0"/>
      <p:bldP spid="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06F37F99-C5AF-6AE5-64FF-651B94884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550" y="1879451"/>
            <a:ext cx="7962900" cy="31337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C6F84C0-E978-9436-9F34-DA5954A7566E}"/>
              </a:ext>
            </a:extLst>
          </p:cNvPr>
          <p:cNvSpPr txBox="1"/>
          <p:nvPr/>
        </p:nvSpPr>
        <p:spPr>
          <a:xfrm>
            <a:off x="3779912" y="285293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goes running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18E13B-3D9A-DB5B-F27E-2AFEBF748D0A}"/>
              </a:ext>
            </a:extLst>
          </p:cNvPr>
          <p:cNvSpPr txBox="1"/>
          <p:nvPr/>
        </p:nvSpPr>
        <p:spPr>
          <a:xfrm>
            <a:off x="4283968" y="3407027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see her doing chores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EC1869D-B9C5-FD8E-AC52-59DE0E6E9CF5}"/>
              </a:ext>
            </a:extLst>
          </p:cNvPr>
          <p:cNvSpPr txBox="1"/>
          <p:nvPr/>
        </p:nvSpPr>
        <p:spPr>
          <a:xfrm>
            <a:off x="4716016" y="396111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likes drinking hot chocolate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B77A734-042B-905E-2081-2D1A6C9CF59F}"/>
              </a:ext>
            </a:extLst>
          </p:cNvPr>
          <p:cNvSpPr txBox="1"/>
          <p:nvPr/>
        </p:nvSpPr>
        <p:spPr>
          <a:xfrm>
            <a:off x="4902080" y="4528800"/>
            <a:ext cx="406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 watches him playing baseball</a:t>
            </a:r>
          </a:p>
        </p:txBody>
      </p:sp>
    </p:spTree>
    <p:extLst>
      <p:ext uri="{BB962C8B-B14F-4D97-AF65-F5344CB8AC3E}">
        <p14:creationId xmlns:p14="http://schemas.microsoft.com/office/powerpoint/2010/main" val="414164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987A10B3-6DF1-C5B9-3D36-5E58ACC1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412776"/>
            <a:ext cx="6940386" cy="45259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EE172B0-4801-9D4B-E10D-78DAF901CAB7}"/>
              </a:ext>
            </a:extLst>
          </p:cNvPr>
          <p:cNvSpPr txBox="1"/>
          <p:nvPr/>
        </p:nvSpPr>
        <p:spPr>
          <a:xfrm>
            <a:off x="5508104" y="2668365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Watching</a:t>
            </a:r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D7259B7-5FD0-5A67-FFAE-AD1DCFFA286B}"/>
              </a:ext>
            </a:extLst>
          </p:cNvPr>
          <p:cNvSpPr txBox="1"/>
          <p:nvPr/>
        </p:nvSpPr>
        <p:spPr>
          <a:xfrm>
            <a:off x="4499992" y="299765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Eating </a:t>
            </a:r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B57270-7863-C9F0-9ED8-1F7937309871}"/>
              </a:ext>
            </a:extLst>
          </p:cNvPr>
          <p:cNvSpPr txBox="1"/>
          <p:nvPr/>
        </p:nvSpPr>
        <p:spPr>
          <a:xfrm>
            <a:off x="4391981" y="3317891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eating </a:t>
            </a:r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AEDF15D-976E-CF03-AD09-4B8147B4AC05}"/>
              </a:ext>
            </a:extLst>
          </p:cNvPr>
          <p:cNvSpPr txBox="1"/>
          <p:nvPr/>
        </p:nvSpPr>
        <p:spPr>
          <a:xfrm>
            <a:off x="4716016" y="363812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drinking </a:t>
            </a:r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C605A5A-A333-18C6-5448-AD1BC08BD97E}"/>
              </a:ext>
            </a:extLst>
          </p:cNvPr>
          <p:cNvSpPr txBox="1"/>
          <p:nvPr/>
        </p:nvSpPr>
        <p:spPr>
          <a:xfrm>
            <a:off x="1835696" y="397800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watching </a:t>
            </a:r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8909171-DED9-1D9B-6F38-3E8C8E96B41A}"/>
              </a:ext>
            </a:extLst>
          </p:cNvPr>
          <p:cNvSpPr txBox="1"/>
          <p:nvPr/>
        </p:nvSpPr>
        <p:spPr>
          <a:xfrm>
            <a:off x="3527042" y="430200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talking </a:t>
            </a:r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02D3D0C-E601-A219-D53F-61A9978DCE52}"/>
              </a:ext>
            </a:extLst>
          </p:cNvPr>
          <p:cNvSpPr txBox="1"/>
          <p:nvPr/>
        </p:nvSpPr>
        <p:spPr>
          <a:xfrm>
            <a:off x="4211118" y="463600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watching </a:t>
            </a:r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893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35742" y="69269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8 I Love to Play Board Games</a:t>
            </a:r>
            <a:endParaRPr lang="ko-KR" altLang="en-US" sz="32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9132" y="1556792"/>
            <a:ext cx="7357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know when to use gerunds and when to use infinitives.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3123"/>
            <a:ext cx="8136904" cy="403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57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C3AB2204-625B-160C-C80C-0636414268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653460"/>
            <a:ext cx="7128792" cy="5015900"/>
          </a:xfrm>
          <a:prstGeom prst="snip1Rect">
            <a:avLst>
              <a:gd name="adj" fmla="val 10174"/>
            </a:avLst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76A23DF7-69CD-E852-B0E6-7D75597624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99"/>
          <a:stretch/>
        </p:blipFill>
        <p:spPr>
          <a:xfrm>
            <a:off x="457200" y="883592"/>
            <a:ext cx="4213002" cy="673200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xmlns="" id="{D01B4BE1-DB66-0D6E-24F7-589B79CEDF0F}"/>
              </a:ext>
            </a:extLst>
          </p:cNvPr>
          <p:cNvCxnSpPr>
            <a:cxnSpLocks/>
          </p:cNvCxnSpPr>
          <p:nvPr/>
        </p:nvCxnSpPr>
        <p:spPr>
          <a:xfrm>
            <a:off x="4716016" y="3302986"/>
            <a:ext cx="1463067" cy="286799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B97AEA6A-D50A-096C-0992-639CAE926CBC}"/>
              </a:ext>
            </a:extLst>
          </p:cNvPr>
          <p:cNvCxnSpPr>
            <a:cxnSpLocks/>
          </p:cNvCxnSpPr>
          <p:nvPr/>
        </p:nvCxnSpPr>
        <p:spPr>
          <a:xfrm flipV="1">
            <a:off x="4716016" y="2348880"/>
            <a:ext cx="1440160" cy="1908212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xmlns="" id="{40181F6B-415A-E9B9-A9FA-45FF198885A3}"/>
              </a:ext>
            </a:extLst>
          </p:cNvPr>
          <p:cNvCxnSpPr>
            <a:cxnSpLocks/>
          </p:cNvCxnSpPr>
          <p:nvPr/>
        </p:nvCxnSpPr>
        <p:spPr>
          <a:xfrm flipV="1">
            <a:off x="4716016" y="4257092"/>
            <a:ext cx="1440160" cy="941776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823FBB55-CC8D-8B6E-A4EA-4019123BB46D}"/>
              </a:ext>
            </a:extLst>
          </p:cNvPr>
          <p:cNvCxnSpPr>
            <a:cxnSpLocks/>
          </p:cNvCxnSpPr>
          <p:nvPr/>
        </p:nvCxnSpPr>
        <p:spPr>
          <a:xfrm flipV="1">
            <a:off x="4716016" y="3290656"/>
            <a:ext cx="1463067" cy="288032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77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58F18958-5F7C-FEFA-7B27-34F547900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7604" y="1540779"/>
            <a:ext cx="7128792" cy="3776442"/>
          </a:xfrm>
          <a:prstGeom prst="snip1Rect">
            <a:avLst>
              <a:gd name="adj" fmla="val 29603"/>
            </a:avLst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4A811EA9-DD55-4D4E-9B7B-73E2B69CE403}"/>
              </a:ext>
            </a:extLst>
          </p:cNvPr>
          <p:cNvSpPr/>
          <p:nvPr/>
        </p:nvSpPr>
        <p:spPr>
          <a:xfrm>
            <a:off x="4482000" y="2764800"/>
            <a:ext cx="108012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94C7A97A-055F-AAF1-5F3E-2C1941523C35}"/>
              </a:ext>
            </a:extLst>
          </p:cNvPr>
          <p:cNvSpPr/>
          <p:nvPr/>
        </p:nvSpPr>
        <p:spPr>
          <a:xfrm>
            <a:off x="2934000" y="3438000"/>
            <a:ext cx="64807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CAD8D84B-770D-3C1C-7A63-E1561FB5464F}"/>
              </a:ext>
            </a:extLst>
          </p:cNvPr>
          <p:cNvSpPr/>
          <p:nvPr/>
        </p:nvSpPr>
        <p:spPr>
          <a:xfrm>
            <a:off x="3168000" y="4104000"/>
            <a:ext cx="79208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C320A4F3-098F-16B5-4D85-C4031A8BC7C1}"/>
              </a:ext>
            </a:extLst>
          </p:cNvPr>
          <p:cNvSpPr/>
          <p:nvPr/>
        </p:nvSpPr>
        <p:spPr>
          <a:xfrm>
            <a:off x="4806000" y="4797152"/>
            <a:ext cx="93610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481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67C1B2C9-86F2-DA9F-AFDD-D02AE5CDF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00808"/>
            <a:ext cx="7467600" cy="3895725"/>
          </a:xfrm>
          <a:prstGeom prst="snip1Rect">
            <a:avLst>
              <a:gd name="adj" fmla="val 5413"/>
            </a:avLst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BDEE8A38-ECB8-4C43-EA51-2ED29560A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3592"/>
            <a:ext cx="3394720" cy="6200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91B176-CC15-45D2-007A-772A5457871E}"/>
              </a:ext>
            </a:extLst>
          </p:cNvPr>
          <p:cNvSpPr txBox="1"/>
          <p:nvPr/>
        </p:nvSpPr>
        <p:spPr>
          <a:xfrm>
            <a:off x="3459024" y="279835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B452609-8BAF-33CE-CEDD-90F003FE6038}"/>
              </a:ext>
            </a:extLst>
          </p:cNvPr>
          <p:cNvSpPr txBox="1"/>
          <p:nvPr/>
        </p:nvSpPr>
        <p:spPr>
          <a:xfrm>
            <a:off x="2922112" y="3519387"/>
            <a:ext cx="1073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come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C15AB42-08D7-86C5-FCDC-81F85C26BDE5}"/>
              </a:ext>
            </a:extLst>
          </p:cNvPr>
          <p:cNvSpPr txBox="1"/>
          <p:nvPr/>
        </p:nvSpPr>
        <p:spPr>
          <a:xfrm>
            <a:off x="3786208" y="4240424"/>
            <a:ext cx="1073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jumping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1E6C4B7-EF95-5CE9-3036-6C7BD4C43D57}"/>
              </a:ext>
            </a:extLst>
          </p:cNvPr>
          <p:cNvSpPr txBox="1"/>
          <p:nvPr/>
        </p:nvSpPr>
        <p:spPr>
          <a:xfrm>
            <a:off x="2702873" y="4972526"/>
            <a:ext cx="1073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stop</a:t>
            </a:r>
          </a:p>
        </p:txBody>
      </p:sp>
    </p:spTree>
    <p:extLst>
      <p:ext uri="{BB962C8B-B14F-4D97-AF65-F5344CB8AC3E}">
        <p14:creationId xmlns:p14="http://schemas.microsoft.com/office/powerpoint/2010/main" val="171586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EDE51736-2265-3125-1850-D6454DC75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412776"/>
            <a:ext cx="7483429" cy="4525963"/>
          </a:xfrm>
          <a:prstGeom prst="snip1Rect">
            <a:avLst>
              <a:gd name="adj" fmla="val 15283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12AAD02-41B0-9462-C7BD-D9AD19B22560}"/>
              </a:ext>
            </a:extLst>
          </p:cNvPr>
          <p:cNvSpPr txBox="1"/>
          <p:nvPr/>
        </p:nvSpPr>
        <p:spPr>
          <a:xfrm>
            <a:off x="3059832" y="313167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drinking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BA0418-B525-66F8-339E-53602676B6C1}"/>
              </a:ext>
            </a:extLst>
          </p:cNvPr>
          <p:cNvSpPr txBox="1"/>
          <p:nvPr/>
        </p:nvSpPr>
        <p:spPr>
          <a:xfrm>
            <a:off x="2699792" y="386104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F6E2AEA-6C4D-90AD-AE32-B11E902F6391}"/>
              </a:ext>
            </a:extLst>
          </p:cNvPr>
          <p:cNvSpPr txBox="1"/>
          <p:nvPr/>
        </p:nvSpPr>
        <p:spPr>
          <a:xfrm>
            <a:off x="3203848" y="458112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have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388779B-DBDE-C466-8BD1-77398F23A764}"/>
              </a:ext>
            </a:extLst>
          </p:cNvPr>
          <p:cNvSpPr txBox="1"/>
          <p:nvPr/>
        </p:nvSpPr>
        <p:spPr>
          <a:xfrm>
            <a:off x="2339752" y="529191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listening</a:t>
            </a:r>
          </a:p>
        </p:txBody>
      </p:sp>
    </p:spTree>
    <p:extLst>
      <p:ext uri="{BB962C8B-B14F-4D97-AF65-F5344CB8AC3E}">
        <p14:creationId xmlns:p14="http://schemas.microsoft.com/office/powerpoint/2010/main" val="117414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365C434B-331E-079C-2984-595802EDAC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980728"/>
            <a:ext cx="6943725" cy="514350"/>
          </a:xfr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2A152914-DF49-362D-B805-322A5AFCE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1412776"/>
            <a:ext cx="2181225" cy="39052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C76CA734-1564-CD1B-E4C3-3CC12B2CFD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342"/>
          <a:stretch/>
        </p:blipFill>
        <p:spPr>
          <a:xfrm>
            <a:off x="654749" y="1771548"/>
            <a:ext cx="3646055" cy="127606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4C01BB2B-E656-1871-65E4-2EE214B076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758" b="33234"/>
          <a:stretch/>
        </p:blipFill>
        <p:spPr>
          <a:xfrm>
            <a:off x="4563676" y="1811770"/>
            <a:ext cx="3752740" cy="12420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61834B61-C07B-F846-24BF-6A0E690407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766"/>
          <a:stretch/>
        </p:blipFill>
        <p:spPr>
          <a:xfrm>
            <a:off x="2599701" y="3033096"/>
            <a:ext cx="3646056" cy="12600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BE52463D-32C3-9436-72AC-852C0A0D3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111" y="4309165"/>
            <a:ext cx="7343775" cy="25488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F78F43D-B2BD-D9BD-392F-A4B40F0ECED1}"/>
              </a:ext>
            </a:extLst>
          </p:cNvPr>
          <p:cNvSpPr txBox="1"/>
          <p:nvPr/>
        </p:nvSpPr>
        <p:spPr>
          <a:xfrm>
            <a:off x="5364088" y="489600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riding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0088FC6-E240-D971-D022-606BB6DC78F0}"/>
              </a:ext>
            </a:extLst>
          </p:cNvPr>
          <p:cNvSpPr txBox="1"/>
          <p:nvPr/>
        </p:nvSpPr>
        <p:spPr>
          <a:xfrm>
            <a:off x="1979712" y="523132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541661B-9EDC-B45D-2D7E-21F641BD8C1F}"/>
              </a:ext>
            </a:extLst>
          </p:cNvPr>
          <p:cNvSpPr txBox="1"/>
          <p:nvPr/>
        </p:nvSpPr>
        <p:spPr>
          <a:xfrm>
            <a:off x="5920814" y="523132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63989D8-56E6-0385-C5FC-425A188165AA}"/>
              </a:ext>
            </a:extLst>
          </p:cNvPr>
          <p:cNvSpPr txBox="1"/>
          <p:nvPr/>
        </p:nvSpPr>
        <p:spPr>
          <a:xfrm>
            <a:off x="5868144" y="561673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eat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97B4E12-885E-877A-0F04-C95284AD99A2}"/>
              </a:ext>
            </a:extLst>
          </p:cNvPr>
          <p:cNvSpPr txBox="1"/>
          <p:nvPr/>
        </p:nvSpPr>
        <p:spPr>
          <a:xfrm>
            <a:off x="3435350" y="6354000"/>
            <a:ext cx="1424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watching</a:t>
            </a:r>
          </a:p>
        </p:txBody>
      </p:sp>
    </p:spTree>
    <p:extLst>
      <p:ext uri="{BB962C8B-B14F-4D97-AF65-F5344CB8AC3E}">
        <p14:creationId xmlns:p14="http://schemas.microsoft.com/office/powerpoint/2010/main" val="73936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A8EFA6F1-A400-F13E-5DF2-41C544DF3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628800"/>
            <a:ext cx="6264696" cy="5021178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03B1FB9A-9BD9-3415-CAE6-7395C274A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3592"/>
            <a:ext cx="3034680" cy="622701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370D455D-916F-1BE1-FE13-8F0612ED6EA2}"/>
              </a:ext>
            </a:extLst>
          </p:cNvPr>
          <p:cNvSpPr/>
          <p:nvPr/>
        </p:nvSpPr>
        <p:spPr>
          <a:xfrm>
            <a:off x="1710000" y="3402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F9709E6-E4DC-9315-276F-B5E6980B6B80}"/>
              </a:ext>
            </a:extLst>
          </p:cNvPr>
          <p:cNvSpPr txBox="1"/>
          <p:nvPr/>
        </p:nvSpPr>
        <p:spPr>
          <a:xfrm>
            <a:off x="2699792" y="297774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become</a:t>
            </a: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D8927FCA-2499-0FC6-0EE6-647DE9FE8031}"/>
              </a:ext>
            </a:extLst>
          </p:cNvPr>
          <p:cNvSpPr/>
          <p:nvPr/>
        </p:nvSpPr>
        <p:spPr>
          <a:xfrm>
            <a:off x="1710000" y="4338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5D51F22B-D014-F8F4-C8F1-889E08FF8D23}"/>
              </a:ext>
            </a:extLst>
          </p:cNvPr>
          <p:cNvSpPr/>
          <p:nvPr/>
        </p:nvSpPr>
        <p:spPr>
          <a:xfrm>
            <a:off x="1710000" y="5274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xmlns="" id="{40E57011-3D2D-5E0A-3F5E-056699D3C985}"/>
              </a:ext>
            </a:extLst>
          </p:cNvPr>
          <p:cNvSpPr/>
          <p:nvPr/>
        </p:nvSpPr>
        <p:spPr>
          <a:xfrm>
            <a:off x="1710000" y="6210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9A936B4-8E39-5A42-E04E-3C50EB4D2E02}"/>
              </a:ext>
            </a:extLst>
          </p:cNvPr>
          <p:cNvSpPr txBox="1"/>
          <p:nvPr/>
        </p:nvSpPr>
        <p:spPr>
          <a:xfrm>
            <a:off x="3635896" y="392376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go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9BF42DA-D400-26F6-D601-A84415794563}"/>
              </a:ext>
            </a:extLst>
          </p:cNvPr>
          <p:cNvSpPr txBox="1"/>
          <p:nvPr/>
        </p:nvSpPr>
        <p:spPr>
          <a:xfrm>
            <a:off x="3131840" y="483948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see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695FD1C-EC0B-A646-2347-E4BDD2CD8A97}"/>
              </a:ext>
            </a:extLst>
          </p:cNvPr>
          <p:cNvSpPr txBox="1"/>
          <p:nvPr/>
        </p:nvSpPr>
        <p:spPr>
          <a:xfrm>
            <a:off x="3618714" y="579282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play</a:t>
            </a:r>
          </a:p>
        </p:txBody>
      </p:sp>
    </p:spTree>
    <p:extLst>
      <p:ext uri="{BB962C8B-B14F-4D97-AF65-F5344CB8AC3E}">
        <p14:creationId xmlns:p14="http://schemas.microsoft.com/office/powerpoint/2010/main" val="133536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C2F514B9-FBE6-1B87-5334-C72465869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1336425"/>
            <a:ext cx="5400600" cy="5116911"/>
          </a:xfr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F7D0EC85-0DBC-7028-DF89-528A20386EBA}"/>
              </a:ext>
            </a:extLst>
          </p:cNvPr>
          <p:cNvSpPr/>
          <p:nvPr/>
        </p:nvSpPr>
        <p:spPr>
          <a:xfrm>
            <a:off x="1530000" y="1746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DC64284-A94D-D263-2794-BDB3185A07DB}"/>
              </a:ext>
            </a:extLst>
          </p:cNvPr>
          <p:cNvSpPr txBox="1"/>
          <p:nvPr/>
        </p:nvSpPr>
        <p:spPr>
          <a:xfrm>
            <a:off x="3059832" y="1299736"/>
            <a:ext cx="130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meet</a:t>
            </a: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391C3059-8CD3-8C2B-7F0B-812964BBECB7}"/>
              </a:ext>
            </a:extLst>
          </p:cNvPr>
          <p:cNvSpPr/>
          <p:nvPr/>
        </p:nvSpPr>
        <p:spPr>
          <a:xfrm>
            <a:off x="3510000" y="2754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B6B5F1D6-F045-6EE7-4B52-ED38A5895C9A}"/>
              </a:ext>
            </a:extLst>
          </p:cNvPr>
          <p:cNvSpPr/>
          <p:nvPr/>
        </p:nvSpPr>
        <p:spPr>
          <a:xfrm>
            <a:off x="3510000" y="3798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xmlns="" id="{76A2ED80-FE46-6E7A-C5F4-7051A2CF7500}"/>
              </a:ext>
            </a:extLst>
          </p:cNvPr>
          <p:cNvSpPr/>
          <p:nvPr/>
        </p:nvSpPr>
        <p:spPr>
          <a:xfrm>
            <a:off x="3510000" y="4842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xmlns="" id="{19A806A8-C1D6-D337-92D0-DC4197D6180F}"/>
              </a:ext>
            </a:extLst>
          </p:cNvPr>
          <p:cNvSpPr/>
          <p:nvPr/>
        </p:nvSpPr>
        <p:spPr>
          <a:xfrm>
            <a:off x="1530000" y="5904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DCF6B33-8565-0776-3775-6D4F48C0BAAD}"/>
              </a:ext>
            </a:extLst>
          </p:cNvPr>
          <p:cNvSpPr txBox="1"/>
          <p:nvPr/>
        </p:nvSpPr>
        <p:spPr>
          <a:xfrm>
            <a:off x="3275856" y="2350834"/>
            <a:ext cx="130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76921C6-5593-0FA9-2615-D2DB481192A3}"/>
              </a:ext>
            </a:extLst>
          </p:cNvPr>
          <p:cNvSpPr txBox="1"/>
          <p:nvPr/>
        </p:nvSpPr>
        <p:spPr>
          <a:xfrm>
            <a:off x="2866639" y="3377168"/>
            <a:ext cx="130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20A3440-1AB0-D864-0A38-10B3D36BC2F9}"/>
              </a:ext>
            </a:extLst>
          </p:cNvPr>
          <p:cNvSpPr txBox="1"/>
          <p:nvPr/>
        </p:nvSpPr>
        <p:spPr>
          <a:xfrm>
            <a:off x="3510000" y="4414693"/>
            <a:ext cx="130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67128BD-908F-EDEB-48D5-9A149C424AB7}"/>
              </a:ext>
            </a:extLst>
          </p:cNvPr>
          <p:cNvSpPr txBox="1"/>
          <p:nvPr/>
        </p:nvSpPr>
        <p:spPr>
          <a:xfrm>
            <a:off x="2907026" y="5455455"/>
            <a:ext cx="130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try</a:t>
            </a:r>
          </a:p>
        </p:txBody>
      </p:sp>
    </p:spTree>
    <p:extLst>
      <p:ext uri="{BB962C8B-B14F-4D97-AF65-F5344CB8AC3E}">
        <p14:creationId xmlns:p14="http://schemas.microsoft.com/office/powerpoint/2010/main" val="226799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7D9E1B15-F1F2-8F11-C549-3343A8235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83592"/>
            <a:ext cx="3034680" cy="622701"/>
          </a:xfrm>
          <a:prstGeom prst="rect">
            <a:avLst/>
          </a:prstGeom>
        </p:spPr>
      </p:pic>
      <p:pic>
        <p:nvPicPr>
          <p:cNvPr id="16" name="내용 개체 틀 15">
            <a:extLst>
              <a:ext uri="{FF2B5EF4-FFF2-40B4-BE49-F238E27FC236}">
                <a16:creationId xmlns:a16="http://schemas.microsoft.com/office/drawing/2014/main" xmlns="" id="{6F07ACAB-C483-C6DA-8850-5A437B3B9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3608" y="1628800"/>
            <a:ext cx="6048672" cy="4837044"/>
          </a:xfr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F306162E-DA52-68E1-3B45-C4FCBD8FA7F8}"/>
              </a:ext>
            </a:extLst>
          </p:cNvPr>
          <p:cNvSpPr/>
          <p:nvPr/>
        </p:nvSpPr>
        <p:spPr>
          <a:xfrm>
            <a:off x="3491880" y="3356992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AC3E7640-FB23-E24E-E6C4-78F4E1C7A501}"/>
              </a:ext>
            </a:extLst>
          </p:cNvPr>
          <p:cNvSpPr/>
          <p:nvPr/>
        </p:nvSpPr>
        <p:spPr>
          <a:xfrm>
            <a:off x="1763688" y="4293096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xmlns="" id="{6FFF21DE-881A-2727-C687-2E90B658D225}"/>
              </a:ext>
            </a:extLst>
          </p:cNvPr>
          <p:cNvSpPr/>
          <p:nvPr/>
        </p:nvSpPr>
        <p:spPr>
          <a:xfrm>
            <a:off x="3491880" y="5197352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6C5286B1-8AA0-4B3B-AC24-BA99FEF6D2E6}"/>
              </a:ext>
            </a:extLst>
          </p:cNvPr>
          <p:cNvSpPr/>
          <p:nvPr/>
        </p:nvSpPr>
        <p:spPr>
          <a:xfrm>
            <a:off x="1763688" y="609842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BDD0CB3-249B-B23D-DD3C-3A224EABF36A}"/>
              </a:ext>
            </a:extLst>
          </p:cNvPr>
          <p:cNvSpPr txBox="1"/>
          <p:nvPr/>
        </p:nvSpPr>
        <p:spPr>
          <a:xfrm>
            <a:off x="3275856" y="298178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2284BAD-38A8-372A-3125-6DCE1846A352}"/>
              </a:ext>
            </a:extLst>
          </p:cNvPr>
          <p:cNvSpPr txBox="1"/>
          <p:nvPr/>
        </p:nvSpPr>
        <p:spPr>
          <a:xfrm>
            <a:off x="3563888" y="479715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F975CB3-8149-0519-071B-BE50AD812CDB}"/>
              </a:ext>
            </a:extLst>
          </p:cNvPr>
          <p:cNvSpPr txBox="1"/>
          <p:nvPr/>
        </p:nvSpPr>
        <p:spPr>
          <a:xfrm>
            <a:off x="3311836" y="388946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F306FDB-D667-5948-A561-A32E468D097A}"/>
              </a:ext>
            </a:extLst>
          </p:cNvPr>
          <p:cNvSpPr txBox="1"/>
          <p:nvPr/>
        </p:nvSpPr>
        <p:spPr>
          <a:xfrm>
            <a:off x="2965987" y="570483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few</a:t>
            </a:r>
          </a:p>
        </p:txBody>
      </p:sp>
    </p:spTree>
    <p:extLst>
      <p:ext uri="{BB962C8B-B14F-4D97-AF65-F5344CB8AC3E}">
        <p14:creationId xmlns:p14="http://schemas.microsoft.com/office/powerpoint/2010/main" val="112811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/>
      <p:bldP spid="8" grpId="0"/>
      <p:bldP spid="9" grpId="0"/>
      <p:bldP spid="11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1787DEEB-94F5-9E5F-B89B-F2700FF02D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1885379"/>
            <a:ext cx="8280920" cy="316292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ADD45C2-C3AB-081E-1A89-3D053DF46955}"/>
              </a:ext>
            </a:extLst>
          </p:cNvPr>
          <p:cNvSpPr txBox="1"/>
          <p:nvPr/>
        </p:nvSpPr>
        <p:spPr>
          <a:xfrm>
            <a:off x="5004048" y="2924944"/>
            <a:ext cx="4132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brother practices playing the guitar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4F8221F-EC2E-57B9-DBB3-B679F620EC40}"/>
              </a:ext>
            </a:extLst>
          </p:cNvPr>
          <p:cNvSpPr txBox="1"/>
          <p:nvPr/>
        </p:nvSpPr>
        <p:spPr>
          <a:xfrm>
            <a:off x="4472039" y="3491717"/>
            <a:ext cx="413240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love opening presents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5CBBEA7-CA50-F00E-2C89-52E28BF93AC0}"/>
              </a:ext>
            </a:extLst>
          </p:cNvPr>
          <p:cNvSpPr txBox="1"/>
          <p:nvPr/>
        </p:nvSpPr>
        <p:spPr>
          <a:xfrm>
            <a:off x="4932040" y="4070364"/>
            <a:ext cx="413240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 enjoys talking on the phone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A2C3DF-810B-EDAE-BEE4-835D8864C8B0}"/>
              </a:ext>
            </a:extLst>
          </p:cNvPr>
          <p:cNvSpPr txBox="1"/>
          <p:nvPr/>
        </p:nvSpPr>
        <p:spPr>
          <a:xfrm>
            <a:off x="4211960" y="4629740"/>
            <a:ext cx="413240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hope to be winners</a:t>
            </a:r>
          </a:p>
        </p:txBody>
      </p:sp>
    </p:spTree>
    <p:extLst>
      <p:ext uri="{BB962C8B-B14F-4D97-AF65-F5344CB8AC3E}">
        <p14:creationId xmlns:p14="http://schemas.microsoft.com/office/powerpoint/2010/main" val="333181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E22636E1-7BCE-FBDB-6AD9-414B3834B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262" y="1610519"/>
            <a:ext cx="7229475" cy="45053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FB623E2-9090-91F1-CA4E-7A552D873459}"/>
              </a:ext>
            </a:extLst>
          </p:cNvPr>
          <p:cNvSpPr txBox="1"/>
          <p:nvPr/>
        </p:nvSpPr>
        <p:spPr>
          <a:xfrm>
            <a:off x="6516216" y="291565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AAB9043-0A26-D7BC-42A0-43479A7D2477}"/>
              </a:ext>
            </a:extLst>
          </p:cNvPr>
          <p:cNvSpPr txBox="1"/>
          <p:nvPr/>
        </p:nvSpPr>
        <p:spPr>
          <a:xfrm>
            <a:off x="2987824" y="327569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listen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A8468DB-8378-ABDB-8892-2F653BB466AA}"/>
              </a:ext>
            </a:extLst>
          </p:cNvPr>
          <p:cNvSpPr txBox="1"/>
          <p:nvPr/>
        </p:nvSpPr>
        <p:spPr>
          <a:xfrm>
            <a:off x="4578362" y="362843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play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E18007E-39ED-1C25-26DE-821240BD3ADD}"/>
              </a:ext>
            </a:extLst>
          </p:cNvPr>
          <p:cNvSpPr txBox="1"/>
          <p:nvPr/>
        </p:nvSpPr>
        <p:spPr>
          <a:xfrm>
            <a:off x="5162682" y="397842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play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FB9B9F3-F85F-2D31-6AB8-439012231F56}"/>
              </a:ext>
            </a:extLst>
          </p:cNvPr>
          <p:cNvSpPr txBox="1"/>
          <p:nvPr/>
        </p:nvSpPr>
        <p:spPr>
          <a:xfrm>
            <a:off x="3275856" y="432643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D83E658-CB22-9917-3DBE-C68EED63EC6D}"/>
              </a:ext>
            </a:extLst>
          </p:cNvPr>
          <p:cNvSpPr txBox="1"/>
          <p:nvPr/>
        </p:nvSpPr>
        <p:spPr>
          <a:xfrm>
            <a:off x="3491880" y="468747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go</a:t>
            </a:r>
          </a:p>
        </p:txBody>
      </p:sp>
    </p:spTree>
    <p:extLst>
      <p:ext uri="{BB962C8B-B14F-4D97-AF65-F5344CB8AC3E}">
        <p14:creationId xmlns:p14="http://schemas.microsoft.com/office/powerpoint/2010/main" val="75755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90662" y="76470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9 The Sun Came Out, So I Put My Sunglasses On</a:t>
            </a:r>
            <a:endParaRPr lang="ko-KR" altLang="en-US" sz="28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014" y="1844824"/>
            <a:ext cx="88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learn about the conjunctions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because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and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so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7992888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35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E3D7C842-A8DF-7856-770B-39511BB009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4891" y="1700808"/>
            <a:ext cx="7054218" cy="3791355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0004221A-11AD-75CD-22B4-98D32A2FFB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99"/>
          <a:stretch/>
        </p:blipFill>
        <p:spPr>
          <a:xfrm>
            <a:off x="457200" y="883592"/>
            <a:ext cx="4213002" cy="673200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602A8F22-8866-4E00-B79C-DA31BDF99941}"/>
              </a:ext>
            </a:extLst>
          </p:cNvPr>
          <p:cNvSpPr/>
          <p:nvPr/>
        </p:nvSpPr>
        <p:spPr>
          <a:xfrm>
            <a:off x="4914000" y="2996953"/>
            <a:ext cx="172819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xmlns="" id="{86198913-5A19-415C-2C85-B462B9FF4FE3}"/>
              </a:ext>
            </a:extLst>
          </p:cNvPr>
          <p:cNvCxnSpPr>
            <a:cxnSpLocks/>
          </p:cNvCxnSpPr>
          <p:nvPr/>
        </p:nvCxnSpPr>
        <p:spPr>
          <a:xfrm>
            <a:off x="2064179" y="3356992"/>
            <a:ext cx="2147782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A0F0865C-C96F-07A5-FB60-EC8685546E1D}"/>
              </a:ext>
            </a:extLst>
          </p:cNvPr>
          <p:cNvSpPr/>
          <p:nvPr/>
        </p:nvSpPr>
        <p:spPr>
          <a:xfrm>
            <a:off x="1979712" y="3582000"/>
            <a:ext cx="259228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xmlns="" id="{CC6F579A-36C6-75C5-4405-F21BFF3A14CD}"/>
              </a:ext>
            </a:extLst>
          </p:cNvPr>
          <p:cNvSpPr/>
          <p:nvPr/>
        </p:nvSpPr>
        <p:spPr>
          <a:xfrm>
            <a:off x="1980000" y="4221088"/>
            <a:ext cx="115521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xmlns="" id="{30438D25-ED9C-B6B9-4E80-55581BE75773}"/>
              </a:ext>
            </a:extLst>
          </p:cNvPr>
          <p:cNvSpPr/>
          <p:nvPr/>
        </p:nvSpPr>
        <p:spPr>
          <a:xfrm>
            <a:off x="4211961" y="4842000"/>
            <a:ext cx="115521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xmlns="" id="{5FA681B0-E926-3F3E-28C2-E92F7A296EBC}"/>
              </a:ext>
            </a:extLst>
          </p:cNvPr>
          <p:cNvCxnSpPr>
            <a:cxnSpLocks/>
          </p:cNvCxnSpPr>
          <p:nvPr/>
        </p:nvCxnSpPr>
        <p:spPr>
          <a:xfrm>
            <a:off x="5490000" y="3978000"/>
            <a:ext cx="1584176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55C80A9C-642B-6FDD-B593-E700B50EAE80}"/>
              </a:ext>
            </a:extLst>
          </p:cNvPr>
          <p:cNvCxnSpPr>
            <a:cxnSpLocks/>
          </p:cNvCxnSpPr>
          <p:nvPr/>
        </p:nvCxnSpPr>
        <p:spPr>
          <a:xfrm>
            <a:off x="4068000" y="4644000"/>
            <a:ext cx="2186752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xmlns="" id="{E9CF96B9-56ED-4803-3E1F-F7A698AF7AEE}"/>
              </a:ext>
            </a:extLst>
          </p:cNvPr>
          <p:cNvCxnSpPr>
            <a:cxnSpLocks/>
          </p:cNvCxnSpPr>
          <p:nvPr/>
        </p:nvCxnSpPr>
        <p:spPr>
          <a:xfrm>
            <a:off x="1998000" y="5274000"/>
            <a:ext cx="1859749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21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8EC1B80B-86B3-4541-E649-73AB040914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116360"/>
            <a:ext cx="7112561" cy="5170249"/>
          </a:xfrm>
          <a:prstGeom prst="snip1Rect">
            <a:avLst>
              <a:gd name="adj" fmla="val 13411"/>
            </a:avLst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xmlns="" id="{5BB5367A-DB38-3CFF-F1C6-5F2FADEB0BF0}"/>
              </a:ext>
            </a:extLst>
          </p:cNvPr>
          <p:cNvCxnSpPr>
            <a:cxnSpLocks/>
          </p:cNvCxnSpPr>
          <p:nvPr/>
        </p:nvCxnSpPr>
        <p:spPr>
          <a:xfrm flipV="1">
            <a:off x="3843229" y="1865912"/>
            <a:ext cx="900100" cy="936104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DEBE0B2E-2BC5-B1F0-1B7F-D38CB79F4127}"/>
              </a:ext>
            </a:extLst>
          </p:cNvPr>
          <p:cNvCxnSpPr>
            <a:cxnSpLocks/>
          </p:cNvCxnSpPr>
          <p:nvPr/>
        </p:nvCxnSpPr>
        <p:spPr>
          <a:xfrm flipV="1">
            <a:off x="3870542" y="2802016"/>
            <a:ext cx="872787" cy="915016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xmlns="" id="{D115855D-A88A-6D51-BC75-1DAB22E7B65E}"/>
              </a:ext>
            </a:extLst>
          </p:cNvPr>
          <p:cNvCxnSpPr>
            <a:cxnSpLocks/>
          </p:cNvCxnSpPr>
          <p:nvPr/>
        </p:nvCxnSpPr>
        <p:spPr>
          <a:xfrm>
            <a:off x="3856885" y="4708603"/>
            <a:ext cx="886444" cy="928109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xmlns="" id="{546F3B84-70DD-0235-557A-A82259982160}"/>
              </a:ext>
            </a:extLst>
          </p:cNvPr>
          <p:cNvCxnSpPr>
            <a:cxnSpLocks/>
          </p:cNvCxnSpPr>
          <p:nvPr/>
        </p:nvCxnSpPr>
        <p:spPr>
          <a:xfrm flipV="1">
            <a:off x="3870542" y="4695510"/>
            <a:ext cx="872787" cy="928109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23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EC309FDD-F5FD-3328-CC2C-C97CD4C37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599" y="1667445"/>
            <a:ext cx="6991749" cy="3993803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384AD326-E697-32D1-90B7-8FDB5A603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3592"/>
            <a:ext cx="3394720" cy="620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96FDD2C-730F-FD7F-09F5-10C6D18427C6}"/>
              </a:ext>
            </a:extLst>
          </p:cNvPr>
          <p:cNvSpPr txBox="1"/>
          <p:nvPr/>
        </p:nvSpPr>
        <p:spPr>
          <a:xfrm>
            <a:off x="3779912" y="2878171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0C39860-29A7-A0AF-7EB9-0E4AE5D72516}"/>
              </a:ext>
            </a:extLst>
          </p:cNvPr>
          <p:cNvSpPr txBox="1"/>
          <p:nvPr/>
        </p:nvSpPr>
        <p:spPr>
          <a:xfrm>
            <a:off x="3347864" y="4389599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DC77496-DB09-2DE6-97FD-47224CFF919C}"/>
              </a:ext>
            </a:extLst>
          </p:cNvPr>
          <p:cNvSpPr txBox="1"/>
          <p:nvPr/>
        </p:nvSpPr>
        <p:spPr>
          <a:xfrm>
            <a:off x="3563888" y="3648335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04CEFF4-3F1E-0ECA-7B41-B6C207D24E50}"/>
              </a:ext>
            </a:extLst>
          </p:cNvPr>
          <p:cNvSpPr txBox="1"/>
          <p:nvPr/>
        </p:nvSpPr>
        <p:spPr>
          <a:xfrm>
            <a:off x="4690947" y="515719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</a:t>
            </a:r>
          </a:p>
        </p:txBody>
      </p:sp>
    </p:spTree>
    <p:extLst>
      <p:ext uri="{BB962C8B-B14F-4D97-AF65-F5344CB8AC3E}">
        <p14:creationId xmlns:p14="http://schemas.microsoft.com/office/powerpoint/2010/main" val="294965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77B7B12E-4E0E-F762-4C5D-5F609E9FC8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124744"/>
            <a:ext cx="5688632" cy="534977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2076863-9773-6817-BBF7-DF138F27C89B}"/>
              </a:ext>
            </a:extLst>
          </p:cNvPr>
          <p:cNvSpPr txBox="1"/>
          <p:nvPr/>
        </p:nvSpPr>
        <p:spPr>
          <a:xfrm>
            <a:off x="1743555" y="3024000"/>
            <a:ext cx="51125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need a haircut because my hair is too long.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53E6DF8-D774-73B8-CC25-370E1029E9AB}"/>
              </a:ext>
            </a:extLst>
          </p:cNvPr>
          <p:cNvSpPr txBox="1"/>
          <p:nvPr/>
        </p:nvSpPr>
        <p:spPr>
          <a:xfrm>
            <a:off x="1743555" y="4005064"/>
            <a:ext cx="51125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feel sick because I ate too much.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B916A82-7EA6-AF9A-FB0E-412820FF3DEA}"/>
              </a:ext>
            </a:extLst>
          </p:cNvPr>
          <p:cNvSpPr txBox="1"/>
          <p:nvPr/>
        </p:nvSpPr>
        <p:spPr>
          <a:xfrm>
            <a:off x="1743555" y="4986000"/>
            <a:ext cx="511256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held Mom’s hand because it was busy outside.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E14A0A6-74E6-1BF8-8EA8-6F1CF6E9C91E}"/>
              </a:ext>
            </a:extLst>
          </p:cNvPr>
          <p:cNvSpPr txBox="1"/>
          <p:nvPr/>
        </p:nvSpPr>
        <p:spPr>
          <a:xfrm>
            <a:off x="1743555" y="5966936"/>
            <a:ext cx="568863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bought a new top because my T-shirt was too small.</a:t>
            </a:r>
          </a:p>
        </p:txBody>
      </p:sp>
    </p:spTree>
    <p:extLst>
      <p:ext uri="{BB962C8B-B14F-4D97-AF65-F5344CB8AC3E}">
        <p14:creationId xmlns:p14="http://schemas.microsoft.com/office/powerpoint/2010/main" val="259758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48C20FDC-3AA5-4E39-9C80-449CB671F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11" y="1124744"/>
            <a:ext cx="5723136" cy="50405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AB4636C-B292-EA98-D80D-EA6C91A8D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0" y="1628800"/>
            <a:ext cx="3312834" cy="4722192"/>
          </a:xfrm>
          <a:prstGeom prst="rect">
            <a:avLst/>
          </a:prstGeom>
        </p:spPr>
      </p:pic>
      <p:pic>
        <p:nvPicPr>
          <p:cNvPr id="13" name="내용 개체 틀 12">
            <a:extLst>
              <a:ext uri="{FF2B5EF4-FFF2-40B4-BE49-F238E27FC236}">
                <a16:creationId xmlns:a16="http://schemas.microsoft.com/office/drawing/2014/main" xmlns="" id="{92AAB043-0B6E-2C2A-E735-6FBB0D02F5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347864" y="2978249"/>
            <a:ext cx="5761106" cy="2466975"/>
          </a:xfrm>
        </p:spPr>
      </p:pic>
      <p:sp>
        <p:nvSpPr>
          <p:cNvPr id="14" name="타원 13">
            <a:extLst>
              <a:ext uri="{FF2B5EF4-FFF2-40B4-BE49-F238E27FC236}">
                <a16:creationId xmlns:a16="http://schemas.microsoft.com/office/drawing/2014/main" xmlns="" id="{36AD7C89-B2E4-D8D0-BCE7-F1AEE50876BF}"/>
              </a:ext>
            </a:extLst>
          </p:cNvPr>
          <p:cNvSpPr/>
          <p:nvPr/>
        </p:nvSpPr>
        <p:spPr>
          <a:xfrm>
            <a:off x="3995936" y="3402000"/>
            <a:ext cx="693102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462BE62-D721-AEE3-BD5A-EB1F5894BA2D}"/>
              </a:ext>
            </a:extLst>
          </p:cNvPr>
          <p:cNvSpPr txBox="1"/>
          <p:nvPr/>
        </p:nvSpPr>
        <p:spPr>
          <a:xfrm>
            <a:off x="7596336" y="289986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fly</a:t>
            </a: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xmlns="" id="{749EC8D0-08F9-A585-3F0B-902CFF28E18F}"/>
              </a:ext>
            </a:extLst>
          </p:cNvPr>
          <p:cNvSpPr/>
          <p:nvPr/>
        </p:nvSpPr>
        <p:spPr>
          <a:xfrm>
            <a:off x="6156000" y="4248000"/>
            <a:ext cx="330347" cy="2973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xmlns="" id="{E8C10F0A-E6BA-A691-1EAF-ADC4039645F2}"/>
              </a:ext>
            </a:extLst>
          </p:cNvPr>
          <p:cNvSpPr/>
          <p:nvPr/>
        </p:nvSpPr>
        <p:spPr>
          <a:xfrm>
            <a:off x="5681813" y="4643784"/>
            <a:ext cx="330347" cy="2973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5AD2928-5D2E-744F-B36A-BF4B446D916A}"/>
              </a:ext>
            </a:extLst>
          </p:cNvPr>
          <p:cNvSpPr txBox="1"/>
          <p:nvPr/>
        </p:nvSpPr>
        <p:spPr>
          <a:xfrm>
            <a:off x="5414938" y="332340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C13DC28-D50C-F1AE-6D37-6FBE471F57C4}"/>
              </a:ext>
            </a:extLst>
          </p:cNvPr>
          <p:cNvSpPr txBox="1"/>
          <p:nvPr/>
        </p:nvSpPr>
        <p:spPr>
          <a:xfrm>
            <a:off x="3923928" y="409907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ADD928C-F206-B2C5-2EB1-1CE0A358365D}"/>
              </a:ext>
            </a:extLst>
          </p:cNvPr>
          <p:cNvSpPr txBox="1"/>
          <p:nvPr/>
        </p:nvSpPr>
        <p:spPr>
          <a:xfrm>
            <a:off x="7020272" y="409907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5558C7E-040D-2371-9E28-E521EDC6E10C}"/>
              </a:ext>
            </a:extLst>
          </p:cNvPr>
          <p:cNvSpPr txBox="1"/>
          <p:nvPr/>
        </p:nvSpPr>
        <p:spPr>
          <a:xfrm>
            <a:off x="3851920" y="452024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18370B8-5866-739F-3371-956DFCD56A5B}"/>
              </a:ext>
            </a:extLst>
          </p:cNvPr>
          <p:cNvSpPr txBox="1"/>
          <p:nvPr/>
        </p:nvSpPr>
        <p:spPr>
          <a:xfrm>
            <a:off x="7740352" y="4517291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puts</a:t>
            </a:r>
          </a:p>
        </p:txBody>
      </p:sp>
    </p:spTree>
    <p:extLst>
      <p:ext uri="{BB962C8B-B14F-4D97-AF65-F5344CB8AC3E}">
        <p14:creationId xmlns:p14="http://schemas.microsoft.com/office/powerpoint/2010/main" val="150344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1885475E-3ED9-EEA0-A46D-91C8C0BB5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700808"/>
            <a:ext cx="6922600" cy="4824536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50B067B8-295E-6653-554F-AE35AEE80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3592"/>
            <a:ext cx="3034680" cy="622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046AF70-7C58-A536-387F-66078AB6447E}"/>
              </a:ext>
            </a:extLst>
          </p:cNvPr>
          <p:cNvSpPr txBox="1"/>
          <p:nvPr/>
        </p:nvSpPr>
        <p:spPr>
          <a:xfrm>
            <a:off x="2195736" y="3059668"/>
            <a:ext cx="488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opened the door, so the cat ran outside.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84D2079-D2BC-DF3F-7169-4C113C07D3E8}"/>
              </a:ext>
            </a:extLst>
          </p:cNvPr>
          <p:cNvSpPr txBox="1"/>
          <p:nvPr/>
        </p:nvSpPr>
        <p:spPr>
          <a:xfrm>
            <a:off x="1794776" y="3668806"/>
            <a:ext cx="555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ate a lot for breakfast because he was hungry.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34F3FF4-A793-0D95-1F01-62FFB46C2365}"/>
              </a:ext>
            </a:extLst>
          </p:cNvPr>
          <p:cNvSpPr txBox="1"/>
          <p:nvPr/>
        </p:nvSpPr>
        <p:spPr>
          <a:xfrm>
            <a:off x="2041888" y="4883124"/>
            <a:ext cx="555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house is far away, so I have to take a taxi.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6F04A7F-3203-03C5-3359-A66C95AFBC99}"/>
              </a:ext>
            </a:extLst>
          </p:cNvPr>
          <p:cNvSpPr txBox="1"/>
          <p:nvPr/>
        </p:nvSpPr>
        <p:spPr>
          <a:xfrm>
            <a:off x="2267744" y="4283482"/>
            <a:ext cx="555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am sad because I can’t go to the party.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3A1504E-6E86-7A34-D126-DB371245E1F2}"/>
              </a:ext>
            </a:extLst>
          </p:cNvPr>
          <p:cNvSpPr txBox="1"/>
          <p:nvPr/>
        </p:nvSpPr>
        <p:spPr>
          <a:xfrm>
            <a:off x="2473936" y="5497800"/>
            <a:ext cx="555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open the window because it’s warm.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D8F7F3-30E1-1284-B761-64F4D6F63146}"/>
              </a:ext>
            </a:extLst>
          </p:cNvPr>
          <p:cNvSpPr txBox="1"/>
          <p:nvPr/>
        </p:nvSpPr>
        <p:spPr>
          <a:xfrm>
            <a:off x="1974540" y="6097940"/>
            <a:ext cx="555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am drawing a picture, so I need more pencils.</a:t>
            </a:r>
          </a:p>
        </p:txBody>
      </p:sp>
    </p:spTree>
    <p:extLst>
      <p:ext uri="{BB962C8B-B14F-4D97-AF65-F5344CB8AC3E}">
        <p14:creationId xmlns:p14="http://schemas.microsoft.com/office/powerpoint/2010/main" val="198264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61CD717A-CB72-E963-A6F6-20A43FE001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2238" y="1124744"/>
            <a:ext cx="6452090" cy="532859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49230E-5E37-0EAD-3EBD-AEEB523E2BCA}"/>
              </a:ext>
            </a:extLst>
          </p:cNvPr>
          <p:cNvSpPr txBox="1"/>
          <p:nvPr/>
        </p:nvSpPr>
        <p:spPr>
          <a:xfrm>
            <a:off x="1922019" y="1386000"/>
            <a:ext cx="4738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Dad was happy because I cleaned the car.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CCA0527-0D17-A1A4-969F-FA4C16FDAE27}"/>
              </a:ext>
            </a:extLst>
          </p:cNvPr>
          <p:cNvSpPr txBox="1"/>
          <p:nvPr/>
        </p:nvSpPr>
        <p:spPr>
          <a:xfrm>
            <a:off x="1907704" y="2021674"/>
            <a:ext cx="4738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car stopped because the light was red.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65B806C-538B-9925-226F-FA48D593703E}"/>
              </a:ext>
            </a:extLst>
          </p:cNvPr>
          <p:cNvSpPr txBox="1"/>
          <p:nvPr/>
        </p:nvSpPr>
        <p:spPr>
          <a:xfrm>
            <a:off x="2411760" y="2669804"/>
            <a:ext cx="4738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was raining, so I stayed inside.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183C49F-7CE6-E3DE-6A8C-082C8F08A08C}"/>
              </a:ext>
            </a:extLst>
          </p:cNvPr>
          <p:cNvSpPr txBox="1"/>
          <p:nvPr/>
        </p:nvSpPr>
        <p:spPr>
          <a:xfrm>
            <a:off x="1918036" y="3305071"/>
            <a:ext cx="4738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used a brush because my hair was messy.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326FF54-3218-BBCE-98FB-A215EBEFC435}"/>
              </a:ext>
            </a:extLst>
          </p:cNvPr>
          <p:cNvSpPr txBox="1"/>
          <p:nvPr/>
        </p:nvSpPr>
        <p:spPr>
          <a:xfrm>
            <a:off x="2066035" y="3960834"/>
            <a:ext cx="4738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was his bedtime, so he went upstairs.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6473764-690D-1CA8-46BA-5561C319A0E3}"/>
              </a:ext>
            </a:extLst>
          </p:cNvPr>
          <p:cNvSpPr txBox="1"/>
          <p:nvPr/>
        </p:nvSpPr>
        <p:spPr>
          <a:xfrm>
            <a:off x="2066035" y="4596508"/>
            <a:ext cx="4738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sky is clear, so I can see the moon.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FD0F497-186D-D75F-193D-7223F1E2DCBE}"/>
              </a:ext>
            </a:extLst>
          </p:cNvPr>
          <p:cNvSpPr txBox="1"/>
          <p:nvPr/>
        </p:nvSpPr>
        <p:spPr>
          <a:xfrm>
            <a:off x="2138043" y="5231775"/>
            <a:ext cx="4738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hugged my mom because I was sad.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9F1C0E9-6CFC-4C04-27D7-8E61564220D4}"/>
              </a:ext>
            </a:extLst>
          </p:cNvPr>
          <p:cNvSpPr txBox="1"/>
          <p:nvPr/>
        </p:nvSpPr>
        <p:spPr>
          <a:xfrm>
            <a:off x="1615788" y="5879905"/>
            <a:ext cx="5620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a traffic jam because there are many cars.</a:t>
            </a:r>
          </a:p>
        </p:txBody>
      </p:sp>
    </p:spTree>
    <p:extLst>
      <p:ext uri="{BB962C8B-B14F-4D97-AF65-F5344CB8AC3E}">
        <p14:creationId xmlns:p14="http://schemas.microsoft.com/office/powerpoint/2010/main" val="250228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7A10425E-0573-EBDD-1558-1D5925430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632" y="1556792"/>
            <a:ext cx="5832648" cy="4627639"/>
          </a:xfr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xmlns="" id="{6CC6B28F-9CA2-F048-144F-5249017CC1FE}"/>
              </a:ext>
            </a:extLst>
          </p:cNvPr>
          <p:cNvSpPr/>
          <p:nvPr/>
        </p:nvSpPr>
        <p:spPr>
          <a:xfrm>
            <a:off x="3402000" y="1872604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3C2FA007-FB9D-10DE-F137-4A9445B652AE}"/>
              </a:ext>
            </a:extLst>
          </p:cNvPr>
          <p:cNvSpPr/>
          <p:nvPr/>
        </p:nvSpPr>
        <p:spPr>
          <a:xfrm>
            <a:off x="3402000" y="2852936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B8E4BDE2-E56A-12A3-C959-137EFE47E4D3}"/>
              </a:ext>
            </a:extLst>
          </p:cNvPr>
          <p:cNvSpPr/>
          <p:nvPr/>
        </p:nvSpPr>
        <p:spPr>
          <a:xfrm>
            <a:off x="1548000" y="3852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B187988A-F52B-D479-7ADD-4F0C83C8B26F}"/>
              </a:ext>
            </a:extLst>
          </p:cNvPr>
          <p:cNvSpPr/>
          <p:nvPr/>
        </p:nvSpPr>
        <p:spPr>
          <a:xfrm>
            <a:off x="1547664" y="4824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D3FFD2F6-CC0A-B4B9-6F6F-25C49E5B42EB}"/>
              </a:ext>
            </a:extLst>
          </p:cNvPr>
          <p:cNvSpPr/>
          <p:nvPr/>
        </p:nvSpPr>
        <p:spPr>
          <a:xfrm>
            <a:off x="3402000" y="5778000"/>
            <a:ext cx="360016" cy="33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03252BF-A947-34EC-A0F2-5AB7C0EA033B}"/>
              </a:ext>
            </a:extLst>
          </p:cNvPr>
          <p:cNvSpPr txBox="1"/>
          <p:nvPr/>
        </p:nvSpPr>
        <p:spPr>
          <a:xfrm>
            <a:off x="3095836" y="538902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little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0916984-2ECD-7458-02FA-7990C665F43F}"/>
              </a:ext>
            </a:extLst>
          </p:cNvPr>
          <p:cNvSpPr txBox="1"/>
          <p:nvPr/>
        </p:nvSpPr>
        <p:spPr>
          <a:xfrm>
            <a:off x="3239852" y="244800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little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0C07C79-A892-6105-C7FE-F75878534E4A}"/>
              </a:ext>
            </a:extLst>
          </p:cNvPr>
          <p:cNvSpPr txBox="1"/>
          <p:nvPr/>
        </p:nvSpPr>
        <p:spPr>
          <a:xfrm>
            <a:off x="3491880" y="146440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93687B2-B54D-03AC-D78A-FD374DBC8520}"/>
              </a:ext>
            </a:extLst>
          </p:cNvPr>
          <p:cNvSpPr txBox="1"/>
          <p:nvPr/>
        </p:nvSpPr>
        <p:spPr>
          <a:xfrm>
            <a:off x="3153901" y="441673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little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511C281-0F55-3F41-D5D4-D0245CD1CA9C}"/>
              </a:ext>
            </a:extLst>
          </p:cNvPr>
          <p:cNvSpPr txBox="1"/>
          <p:nvPr/>
        </p:nvSpPr>
        <p:spPr>
          <a:xfrm>
            <a:off x="3203848" y="343800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few</a:t>
            </a:r>
          </a:p>
        </p:txBody>
      </p:sp>
    </p:spTree>
    <p:extLst>
      <p:ext uri="{BB962C8B-B14F-4D97-AF65-F5344CB8AC3E}">
        <p14:creationId xmlns:p14="http://schemas.microsoft.com/office/powerpoint/2010/main" val="338657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084F2E69-A5B1-3A8C-D36B-18D7E45C27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807" y="1799803"/>
            <a:ext cx="7842625" cy="386144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56DA06-B259-2A71-017C-C1BE913E67FF}"/>
              </a:ext>
            </a:extLst>
          </p:cNvPr>
          <p:cNvSpPr txBox="1"/>
          <p:nvPr/>
        </p:nvSpPr>
        <p:spPr>
          <a:xfrm>
            <a:off x="4590339" y="377734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gave her some milk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5EEE907-D1FB-48D8-9E2E-104CFFCE3F95}"/>
              </a:ext>
            </a:extLst>
          </p:cNvPr>
          <p:cNvSpPr txBox="1"/>
          <p:nvPr/>
        </p:nvSpPr>
        <p:spPr>
          <a:xfrm>
            <a:off x="4644008" y="4251495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snowed in July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52F1606-C229-AB77-85D2-9F0C2790A696}"/>
              </a:ext>
            </a:extLst>
          </p:cNvPr>
          <p:cNvSpPr txBox="1"/>
          <p:nvPr/>
        </p:nvSpPr>
        <p:spPr>
          <a:xfrm>
            <a:off x="4427984" y="471929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was scared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51EE3F1-2E2A-8E89-173F-6F24F31E0AC9}"/>
              </a:ext>
            </a:extLst>
          </p:cNvPr>
          <p:cNvSpPr txBox="1"/>
          <p:nvPr/>
        </p:nvSpPr>
        <p:spPr>
          <a:xfrm>
            <a:off x="4283968" y="5187097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were on vacation</a:t>
            </a:r>
          </a:p>
        </p:txBody>
      </p:sp>
    </p:spTree>
    <p:extLst>
      <p:ext uri="{BB962C8B-B14F-4D97-AF65-F5344CB8AC3E}">
        <p14:creationId xmlns:p14="http://schemas.microsoft.com/office/powerpoint/2010/main" val="10272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50A73A2D-8E1A-718A-7BB3-B0CDB8A78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3157" y="1628800"/>
            <a:ext cx="7189243" cy="421977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61C90D2-6AAB-5674-A803-B933FD9D0247}"/>
              </a:ext>
            </a:extLst>
          </p:cNvPr>
          <p:cNvSpPr txBox="1"/>
          <p:nvPr/>
        </p:nvSpPr>
        <p:spPr>
          <a:xfrm>
            <a:off x="5364088" y="321893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2FEB33E-F7B6-93E2-04AA-07E9C1B55F48}"/>
              </a:ext>
            </a:extLst>
          </p:cNvPr>
          <p:cNvSpPr txBox="1"/>
          <p:nvPr/>
        </p:nvSpPr>
        <p:spPr>
          <a:xfrm>
            <a:off x="1907704" y="430587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09639F7-7697-D63E-E48B-CC7EF5E59717}"/>
              </a:ext>
            </a:extLst>
          </p:cNvPr>
          <p:cNvSpPr txBox="1"/>
          <p:nvPr/>
        </p:nvSpPr>
        <p:spPr>
          <a:xfrm>
            <a:off x="6516216" y="504453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0F1BAD6-8C1D-9B87-FA38-1C1ABFEA60AB}"/>
              </a:ext>
            </a:extLst>
          </p:cNvPr>
          <p:cNvSpPr txBox="1"/>
          <p:nvPr/>
        </p:nvSpPr>
        <p:spPr>
          <a:xfrm>
            <a:off x="5004048" y="3585065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65734BA-380A-490C-30B7-CAF35F48146B}"/>
              </a:ext>
            </a:extLst>
          </p:cNvPr>
          <p:cNvSpPr txBox="1"/>
          <p:nvPr/>
        </p:nvSpPr>
        <p:spPr>
          <a:xfrm>
            <a:off x="3480323" y="467520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</a:t>
            </a:r>
          </a:p>
        </p:txBody>
      </p:sp>
    </p:spTree>
    <p:extLst>
      <p:ext uri="{BB962C8B-B14F-4D97-AF65-F5344CB8AC3E}">
        <p14:creationId xmlns:p14="http://schemas.microsoft.com/office/powerpoint/2010/main" val="164611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248130" y="53033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6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Unit 10 I Have to Go Now</a:t>
            </a:r>
            <a:endParaRPr lang="ko-KR" altLang="en-US" sz="36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399822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UNIT OBJECTIVE: 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 will learn about the modal verbs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should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,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have to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,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must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, and </a:t>
            </a:r>
            <a:r>
              <a:rPr lang="en-US" altLang="ko-KR" i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may</a:t>
            </a:r>
            <a:r>
              <a:rPr lang="en-US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.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46153"/>
            <a:ext cx="8424936" cy="447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81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914711C6-BA86-B84C-8E05-5904D89CAC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1284" y="1700808"/>
            <a:ext cx="7519148" cy="4239964"/>
          </a:xfrm>
          <a:prstGeom prst="snip1Rect">
            <a:avLst>
              <a:gd name="adj" fmla="val 21985"/>
            </a:avLst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169FD5B1-034E-880E-ABDA-FFFECC9008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99"/>
          <a:stretch/>
        </p:blipFill>
        <p:spPr>
          <a:xfrm>
            <a:off x="457200" y="883592"/>
            <a:ext cx="4213002" cy="673200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565F5A53-1AD3-1CB5-D520-77BEF392DE7C}"/>
              </a:ext>
            </a:extLst>
          </p:cNvPr>
          <p:cNvSpPr/>
          <p:nvPr/>
        </p:nvSpPr>
        <p:spPr>
          <a:xfrm>
            <a:off x="5796136" y="3060000"/>
            <a:ext cx="648072" cy="3545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9B0A3EC4-57D7-AB83-1262-BF6C15ADAB48}"/>
              </a:ext>
            </a:extLst>
          </p:cNvPr>
          <p:cNvSpPr/>
          <p:nvPr/>
        </p:nvSpPr>
        <p:spPr>
          <a:xfrm>
            <a:off x="5796136" y="5328000"/>
            <a:ext cx="648072" cy="3545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2A7FD706-89F2-852E-C634-ED4BF101D61C}"/>
              </a:ext>
            </a:extLst>
          </p:cNvPr>
          <p:cNvSpPr/>
          <p:nvPr/>
        </p:nvSpPr>
        <p:spPr>
          <a:xfrm>
            <a:off x="6906805" y="3834000"/>
            <a:ext cx="1008112" cy="3321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8E6BAA24-691B-6083-691C-865D6087B092}"/>
              </a:ext>
            </a:extLst>
          </p:cNvPr>
          <p:cNvSpPr/>
          <p:nvPr/>
        </p:nvSpPr>
        <p:spPr>
          <a:xfrm>
            <a:off x="6906805" y="4590000"/>
            <a:ext cx="1008112" cy="3321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598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4E33F93A-9B39-4CD7-459D-9D944134E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124744"/>
            <a:ext cx="7046608" cy="5001419"/>
          </a:xfrm>
          <a:prstGeom prst="snip1Rect">
            <a:avLst>
              <a:gd name="adj" fmla="val 9654"/>
            </a:avLst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xmlns="" id="{0142F103-C535-1807-F68F-503C9031E60C}"/>
              </a:ext>
            </a:extLst>
          </p:cNvPr>
          <p:cNvCxnSpPr>
            <a:cxnSpLocks/>
          </p:cNvCxnSpPr>
          <p:nvPr/>
        </p:nvCxnSpPr>
        <p:spPr>
          <a:xfrm flipV="1">
            <a:off x="4579200" y="1818001"/>
            <a:ext cx="1368152" cy="926743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0776C423-A552-1D89-4876-5F0EB8209493}"/>
              </a:ext>
            </a:extLst>
          </p:cNvPr>
          <p:cNvCxnSpPr>
            <a:cxnSpLocks/>
          </p:cNvCxnSpPr>
          <p:nvPr/>
        </p:nvCxnSpPr>
        <p:spPr>
          <a:xfrm>
            <a:off x="4591298" y="3717032"/>
            <a:ext cx="1368152" cy="1872208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xmlns="" id="{90B0A44D-C0A2-26C9-E1B2-A4DBFD5A4041}"/>
              </a:ext>
            </a:extLst>
          </p:cNvPr>
          <p:cNvCxnSpPr>
            <a:cxnSpLocks/>
          </p:cNvCxnSpPr>
          <p:nvPr/>
        </p:nvCxnSpPr>
        <p:spPr>
          <a:xfrm>
            <a:off x="4590000" y="4655955"/>
            <a:ext cx="1368152" cy="0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xmlns="" id="{12FB3112-0648-DF91-7ACF-2E8EC774541E}"/>
              </a:ext>
            </a:extLst>
          </p:cNvPr>
          <p:cNvCxnSpPr>
            <a:cxnSpLocks/>
          </p:cNvCxnSpPr>
          <p:nvPr/>
        </p:nvCxnSpPr>
        <p:spPr>
          <a:xfrm flipV="1">
            <a:off x="4572000" y="3717032"/>
            <a:ext cx="1391005" cy="1872208"/>
          </a:xfrm>
          <a:prstGeom prst="line">
            <a:avLst/>
          </a:prstGeom>
          <a:ln w="19050">
            <a:solidFill>
              <a:srgbClr val="FF0000">
                <a:alpha val="97000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08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99E106A3-3C5E-D182-FA9C-60FDF2554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622869"/>
            <a:ext cx="6396960" cy="5046491"/>
          </a:xfr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FB19BC76-BEDD-2A28-EEA0-704BAFA48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3592"/>
            <a:ext cx="3394720" cy="620040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DDE6D3EB-A20D-82F0-2748-2DD50FBBC8C2}"/>
              </a:ext>
            </a:extLst>
          </p:cNvPr>
          <p:cNvSpPr/>
          <p:nvPr/>
        </p:nvSpPr>
        <p:spPr>
          <a:xfrm>
            <a:off x="3394800" y="3294000"/>
            <a:ext cx="432048" cy="3101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7F3B1D72-9661-76B4-1C2E-2D6BF88BDE1A}"/>
              </a:ext>
            </a:extLst>
          </p:cNvPr>
          <p:cNvSpPr/>
          <p:nvPr/>
        </p:nvSpPr>
        <p:spPr>
          <a:xfrm>
            <a:off x="3409200" y="4212000"/>
            <a:ext cx="576064" cy="3101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xmlns="" id="{97EF083E-EBAD-98A7-9759-5E717B5D931A}"/>
              </a:ext>
            </a:extLst>
          </p:cNvPr>
          <p:cNvSpPr/>
          <p:nvPr/>
        </p:nvSpPr>
        <p:spPr>
          <a:xfrm>
            <a:off x="3427200" y="5112000"/>
            <a:ext cx="688598" cy="3101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xmlns="" id="{F7DD232D-A6E5-0920-6DEB-FB09F8B382B5}"/>
              </a:ext>
            </a:extLst>
          </p:cNvPr>
          <p:cNvSpPr/>
          <p:nvPr/>
        </p:nvSpPr>
        <p:spPr>
          <a:xfrm>
            <a:off x="4021200" y="6037200"/>
            <a:ext cx="788807" cy="3101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882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FC1B4CDA-1A71-DB21-CA62-8A0F39D811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628800"/>
            <a:ext cx="7687964" cy="3843982"/>
          </a:xfrm>
          <a:prstGeom prst="snip1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5140573-B391-3D9B-7EAF-68F946F0A913}"/>
              </a:ext>
            </a:extLst>
          </p:cNvPr>
          <p:cNvSpPr txBox="1"/>
          <p:nvPr/>
        </p:nvSpPr>
        <p:spPr>
          <a:xfrm>
            <a:off x="2339752" y="3228607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 not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43E467E-50A9-BEF3-C2BA-7835BB34ECC2}"/>
              </a:ext>
            </a:extLst>
          </p:cNvPr>
          <p:cNvSpPr txBox="1"/>
          <p:nvPr/>
        </p:nvSpPr>
        <p:spPr>
          <a:xfrm>
            <a:off x="2267744" y="378904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shouldn’t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7E671C4-26B7-EEAC-4234-CD6EE91C1DC7}"/>
              </a:ext>
            </a:extLst>
          </p:cNvPr>
          <p:cNvSpPr txBox="1"/>
          <p:nvPr/>
        </p:nvSpPr>
        <p:spPr>
          <a:xfrm>
            <a:off x="2051720" y="4366407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F04187C-1E33-FD85-9D76-0E6B4195C51E}"/>
              </a:ext>
            </a:extLst>
          </p:cNvPr>
          <p:cNvSpPr txBox="1"/>
          <p:nvPr/>
        </p:nvSpPr>
        <p:spPr>
          <a:xfrm>
            <a:off x="2483768" y="494377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</a:t>
            </a:r>
          </a:p>
        </p:txBody>
      </p:sp>
    </p:spTree>
    <p:extLst>
      <p:ext uri="{BB962C8B-B14F-4D97-AF65-F5344CB8AC3E}">
        <p14:creationId xmlns:p14="http://schemas.microsoft.com/office/powerpoint/2010/main" val="123122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AFEDB796-2F8A-4142-1A7D-E7C542C181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980728"/>
            <a:ext cx="2594869" cy="525543"/>
          </a:xfr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4BF4FE56-46CF-3B6D-77E0-6F612E1EE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57" t="547" r="30629" b="92629"/>
          <a:stretch/>
        </p:blipFill>
        <p:spPr>
          <a:xfrm>
            <a:off x="3491880" y="1268760"/>
            <a:ext cx="1800200" cy="36003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1F578CB7-3ADD-1A0A-DA94-88FFE75BA9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10" t="9" r="810" b="1792"/>
          <a:stretch/>
        </p:blipFill>
        <p:spPr>
          <a:xfrm>
            <a:off x="1409650" y="3930375"/>
            <a:ext cx="6762750" cy="292762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F01D7F4C-20A2-12FF-33B8-376DF8EECF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46" t="9563" r="14076" b="84979"/>
          <a:stretch/>
        </p:blipFill>
        <p:spPr>
          <a:xfrm>
            <a:off x="251519" y="3068961"/>
            <a:ext cx="1296145" cy="28803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C17D34C3-2E75-272D-1D3D-B42F88F326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77" r="49079" b="57231"/>
          <a:stretch/>
        </p:blipFill>
        <p:spPr>
          <a:xfrm>
            <a:off x="1773637" y="1751311"/>
            <a:ext cx="1862259" cy="10800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805A572C-FB4B-3A39-C6BF-ADA2375C47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22" t="10041" r="60446" b="84449"/>
          <a:stretch/>
        </p:blipFill>
        <p:spPr>
          <a:xfrm>
            <a:off x="159605" y="2032721"/>
            <a:ext cx="1440160" cy="290766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188E812D-DB9B-2444-5343-5FC5840420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063" r="50556" b="28574"/>
          <a:stretch/>
        </p:blipFill>
        <p:spPr>
          <a:xfrm>
            <a:off x="3686820" y="1733121"/>
            <a:ext cx="1836746" cy="109819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D6FAADCE-F9D2-9F1C-0D84-F815BB490B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49" t="71426" r="53509" b="-83"/>
          <a:stretch/>
        </p:blipFill>
        <p:spPr>
          <a:xfrm>
            <a:off x="5775053" y="1747001"/>
            <a:ext cx="1461243" cy="109819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F5C34D96-9C62-0753-2C32-6DC0985F41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50" t="15478" r="7737" b="57084"/>
          <a:stretch/>
        </p:blipFill>
        <p:spPr>
          <a:xfrm>
            <a:off x="2077068" y="2827001"/>
            <a:ext cx="1342804" cy="10800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41ABCC2A-44C5-81A7-0C38-CB0931DCC2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74" t="43502" r="7736" b="29938"/>
          <a:stretch/>
        </p:blipFill>
        <p:spPr>
          <a:xfrm>
            <a:off x="3939327" y="2798214"/>
            <a:ext cx="1442712" cy="1080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648311DF-8657-3CC8-D4CE-FF5CDA4892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20" t="71426" r="3307" b="1282"/>
          <a:stretch/>
        </p:blipFill>
        <p:spPr>
          <a:xfrm>
            <a:off x="5697438" y="2798214"/>
            <a:ext cx="1674000" cy="1098190"/>
          </a:xfrm>
          <a:prstGeom prst="rect">
            <a:avLst/>
          </a:prstGeom>
        </p:spPr>
      </p:pic>
      <p:sp>
        <p:nvSpPr>
          <p:cNvPr id="18" name="타원 17">
            <a:extLst>
              <a:ext uri="{FF2B5EF4-FFF2-40B4-BE49-F238E27FC236}">
                <a16:creationId xmlns:a16="http://schemas.microsoft.com/office/drawing/2014/main" xmlns="" id="{960E4A27-5D0D-FCA4-16AD-75C2A99BF545}"/>
              </a:ext>
            </a:extLst>
          </p:cNvPr>
          <p:cNvSpPr/>
          <p:nvPr/>
        </p:nvSpPr>
        <p:spPr>
          <a:xfrm>
            <a:off x="2142000" y="4581128"/>
            <a:ext cx="694732" cy="355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F6746C57-E6AF-FE5D-AC95-A0E2E95FDEEC}"/>
              </a:ext>
            </a:extLst>
          </p:cNvPr>
          <p:cNvSpPr/>
          <p:nvPr/>
        </p:nvSpPr>
        <p:spPr>
          <a:xfrm>
            <a:off x="1753200" y="4878000"/>
            <a:ext cx="694732" cy="355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xmlns="" id="{1F67ABD9-A0A4-5726-1B4E-0775003C5E98}"/>
              </a:ext>
            </a:extLst>
          </p:cNvPr>
          <p:cNvSpPr/>
          <p:nvPr/>
        </p:nvSpPr>
        <p:spPr>
          <a:xfrm>
            <a:off x="2106000" y="5526000"/>
            <a:ext cx="694732" cy="355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xmlns="" id="{04196882-BBE4-209F-809C-C5379A298DDC}"/>
              </a:ext>
            </a:extLst>
          </p:cNvPr>
          <p:cNvSpPr/>
          <p:nvPr/>
        </p:nvSpPr>
        <p:spPr>
          <a:xfrm>
            <a:off x="6588224" y="5533200"/>
            <a:ext cx="829874" cy="355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A9729415-D8A8-0644-A2D3-5BC775CA8380}"/>
              </a:ext>
            </a:extLst>
          </p:cNvPr>
          <p:cNvSpPr/>
          <p:nvPr/>
        </p:nvSpPr>
        <p:spPr>
          <a:xfrm>
            <a:off x="5652000" y="6192000"/>
            <a:ext cx="694732" cy="355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623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3" grpId="0" animBg="1"/>
      <p:bldP spid="4" grpId="0" animBg="1"/>
      <p:bldP spid="6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7FB061ED-701D-86E4-51F5-3A14A52D1F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599" y="1628800"/>
            <a:ext cx="7203204" cy="4752528"/>
          </a:xfrm>
          <a:prstGeom prst="snip1Rect">
            <a:avLst>
              <a:gd name="adj" fmla="val 15349"/>
            </a:avLst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A1522B1A-CF32-3683-5D5D-C063DCF93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3592"/>
            <a:ext cx="3034680" cy="622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9CE45A1-D705-2CE7-D481-1DBB05753BA4}"/>
              </a:ext>
            </a:extLst>
          </p:cNvPr>
          <p:cNvSpPr txBox="1"/>
          <p:nvPr/>
        </p:nvSpPr>
        <p:spPr>
          <a:xfrm>
            <a:off x="2411760" y="2969067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ko-K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don’t</a:t>
            </a:r>
            <a:r>
              <a:rPr lang="ko-K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</a:t>
            </a:r>
            <a:r>
              <a:rPr lang="ko-K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ko-K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</a:t>
            </a:r>
            <a:r>
              <a:rPr lang="ko-K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ko-K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ko-K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r>
              <a:rPr lang="ko-K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43A87BE-7BFF-70E7-632F-CCAEDFB76D35}"/>
              </a:ext>
            </a:extLst>
          </p:cNvPr>
          <p:cNvSpPr txBox="1"/>
          <p:nvPr/>
        </p:nvSpPr>
        <p:spPr>
          <a:xfrm>
            <a:off x="2915816" y="3556917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must not lose the key.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C18B5C3-4088-ED40-70B9-4B051AC2E5CB}"/>
              </a:ext>
            </a:extLst>
          </p:cNvPr>
          <p:cNvSpPr txBox="1"/>
          <p:nvPr/>
        </p:nvSpPr>
        <p:spPr>
          <a:xfrm>
            <a:off x="2987824" y="4156146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may have a present.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49DAC4D-15CD-770F-C771-D503EDAD2C72}"/>
              </a:ext>
            </a:extLst>
          </p:cNvPr>
          <p:cNvSpPr txBox="1"/>
          <p:nvPr/>
        </p:nvSpPr>
        <p:spPr>
          <a:xfrm>
            <a:off x="2411760" y="4755375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should not wake up the baby.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FD511BD-ABFF-CD0D-0E54-A3102B75EA3E}"/>
              </a:ext>
            </a:extLst>
          </p:cNvPr>
          <p:cNvSpPr txBox="1"/>
          <p:nvPr/>
        </p:nvSpPr>
        <p:spPr>
          <a:xfrm>
            <a:off x="2771800" y="5354604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must not miss the train.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1629C88-AB79-F4F5-0636-97DC3DC7190C}"/>
              </a:ext>
            </a:extLst>
          </p:cNvPr>
          <p:cNvSpPr txBox="1"/>
          <p:nvPr/>
        </p:nvSpPr>
        <p:spPr>
          <a:xfrm>
            <a:off x="2843808" y="5953833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should eat a healthy salad.</a:t>
            </a:r>
          </a:p>
        </p:txBody>
      </p:sp>
    </p:spTree>
    <p:extLst>
      <p:ext uri="{BB962C8B-B14F-4D97-AF65-F5344CB8AC3E}">
        <p14:creationId xmlns:p14="http://schemas.microsoft.com/office/powerpoint/2010/main" val="324692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7" grpId="0"/>
      <p:bldP spid="8" grpId="0"/>
      <p:bldP spid="9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xmlns="" id="{11E84E99-FCBA-2A08-A429-0602DD7183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1340768"/>
            <a:ext cx="6239096" cy="496855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BE5730-934E-3BCB-FFD7-A441974C90F8}"/>
              </a:ext>
            </a:extLst>
          </p:cNvPr>
          <p:cNvSpPr txBox="1"/>
          <p:nvPr/>
        </p:nvSpPr>
        <p:spPr>
          <a:xfrm>
            <a:off x="2555776" y="1547393"/>
            <a:ext cx="3551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must take your medicine.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99BDB50-C7E4-A02B-B087-6DC56AB39ED8}"/>
              </a:ext>
            </a:extLst>
          </p:cNvPr>
          <p:cNvSpPr txBox="1"/>
          <p:nvPr/>
        </p:nvSpPr>
        <p:spPr>
          <a:xfrm>
            <a:off x="2699792" y="2158172"/>
            <a:ext cx="3551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have to go by airplane.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C2DDE58-CCAD-3CB8-0E12-C3FA7B8DC4F0}"/>
              </a:ext>
            </a:extLst>
          </p:cNvPr>
          <p:cNvSpPr txBox="1"/>
          <p:nvPr/>
        </p:nvSpPr>
        <p:spPr>
          <a:xfrm>
            <a:off x="2459366" y="2787113"/>
            <a:ext cx="3551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should drink enough water.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18FA19B-3380-9CC0-FEE5-3B0962D48A9D}"/>
              </a:ext>
            </a:extLst>
          </p:cNvPr>
          <p:cNvSpPr txBox="1"/>
          <p:nvPr/>
        </p:nvSpPr>
        <p:spPr>
          <a:xfrm>
            <a:off x="2820604" y="3407291"/>
            <a:ext cx="3551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may borrow my toys.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2746DEB-9C23-3922-85FE-43CEEBE58111}"/>
              </a:ext>
            </a:extLst>
          </p:cNvPr>
          <p:cNvSpPr txBox="1"/>
          <p:nvPr/>
        </p:nvSpPr>
        <p:spPr>
          <a:xfrm>
            <a:off x="2111685" y="4036232"/>
            <a:ext cx="487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have to clean my room before dinner.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876CD56-BF2A-6335-10EB-6588C72F671B}"/>
              </a:ext>
            </a:extLst>
          </p:cNvPr>
          <p:cNvSpPr txBox="1"/>
          <p:nvPr/>
        </p:nvSpPr>
        <p:spPr>
          <a:xfrm>
            <a:off x="2555776" y="4656410"/>
            <a:ext cx="487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don’t have to eat dessert.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76F93C8-0BC5-9C17-65A9-8526C824CE2E}"/>
              </a:ext>
            </a:extLst>
          </p:cNvPr>
          <p:cNvSpPr txBox="1"/>
          <p:nvPr/>
        </p:nvSpPr>
        <p:spPr>
          <a:xfrm>
            <a:off x="2940535" y="5270233"/>
            <a:ext cx="487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must not fail the test.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CF0DDE7-D9F3-996D-00DE-6FD60C1CF8E9}"/>
              </a:ext>
            </a:extLst>
          </p:cNvPr>
          <p:cNvSpPr txBox="1"/>
          <p:nvPr/>
        </p:nvSpPr>
        <p:spPr>
          <a:xfrm>
            <a:off x="3084551" y="5885127"/>
            <a:ext cx="487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may bring a toy.</a:t>
            </a:r>
          </a:p>
        </p:txBody>
      </p:sp>
    </p:spTree>
    <p:extLst>
      <p:ext uri="{BB962C8B-B14F-4D97-AF65-F5344CB8AC3E}">
        <p14:creationId xmlns:p14="http://schemas.microsoft.com/office/powerpoint/2010/main" val="384212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4" grpId="0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1329</TotalTime>
  <Words>1226</Words>
  <Application>Microsoft Office PowerPoint</Application>
  <PresentationFormat>화면 슬라이드 쇼(4:3)</PresentationFormat>
  <Paragraphs>367</Paragraphs>
  <Slides>101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101</vt:i4>
      </vt:variant>
    </vt:vector>
  </HeadingPairs>
  <TitlesOfParts>
    <vt:vector size="102" baseType="lpstr">
      <vt:lpstr>Office 테마</vt:lpstr>
      <vt:lpstr>PowerPoint 프레젠테이션</vt:lpstr>
      <vt:lpstr>Unit 1 I Don’t Have Much Time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2 How Many People Are There?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3 I Was a Student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4 I Like Pizza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5 It Is Going to Rain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6 I Like to Do Chores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7 I Enjoy Cooking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8 I Love to Play Board Games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9 The Sun Came Out, So I Put My Sunglasses On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Unit 10 I Have to Go Now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248</cp:revision>
  <dcterms:created xsi:type="dcterms:W3CDTF">2022-12-07T08:06:02Z</dcterms:created>
  <dcterms:modified xsi:type="dcterms:W3CDTF">2023-02-16T08:31:32Z</dcterms:modified>
</cp:coreProperties>
</file>