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70" r:id="rId6"/>
    <p:sldId id="275" r:id="rId7"/>
    <p:sldId id="274" r:id="rId8"/>
    <p:sldId id="271" r:id="rId9"/>
    <p:sldId id="276" r:id="rId10"/>
    <p:sldId id="278" r:id="rId11"/>
    <p:sldId id="277" r:id="rId12"/>
    <p:sldId id="260" r:id="rId13"/>
    <p:sldId id="279" r:id="rId14"/>
    <p:sldId id="306" r:id="rId15"/>
    <p:sldId id="280" r:id="rId16"/>
    <p:sldId id="308" r:id="rId17"/>
    <p:sldId id="307" r:id="rId18"/>
    <p:sldId id="281" r:id="rId19"/>
    <p:sldId id="309" r:id="rId20"/>
    <p:sldId id="310" r:id="rId21"/>
    <p:sldId id="311" r:id="rId22"/>
    <p:sldId id="261" r:id="rId23"/>
    <p:sldId id="282" r:id="rId24"/>
    <p:sldId id="312" r:id="rId25"/>
    <p:sldId id="283" r:id="rId26"/>
    <p:sldId id="313" r:id="rId27"/>
    <p:sldId id="314" r:id="rId28"/>
    <p:sldId id="284" r:id="rId29"/>
    <p:sldId id="315" r:id="rId30"/>
    <p:sldId id="317" r:id="rId31"/>
    <p:sldId id="316" r:id="rId32"/>
    <p:sldId id="262" r:id="rId33"/>
    <p:sldId id="285" r:id="rId34"/>
    <p:sldId id="318" r:id="rId35"/>
    <p:sldId id="286" r:id="rId36"/>
    <p:sldId id="319" r:id="rId37"/>
    <p:sldId id="320" r:id="rId38"/>
    <p:sldId id="321" r:id="rId39"/>
    <p:sldId id="287" r:id="rId40"/>
    <p:sldId id="322" r:id="rId41"/>
    <p:sldId id="324" r:id="rId42"/>
    <p:sldId id="323" r:id="rId43"/>
    <p:sldId id="263" r:id="rId44"/>
    <p:sldId id="288" r:id="rId45"/>
    <p:sldId id="325" r:id="rId46"/>
    <p:sldId id="289" r:id="rId47"/>
    <p:sldId id="327" r:id="rId48"/>
    <p:sldId id="326" r:id="rId49"/>
    <p:sldId id="290" r:id="rId50"/>
    <p:sldId id="328" r:id="rId51"/>
    <p:sldId id="329" r:id="rId52"/>
    <p:sldId id="330" r:id="rId53"/>
    <p:sldId id="264" r:id="rId54"/>
    <p:sldId id="291" r:id="rId55"/>
    <p:sldId id="331" r:id="rId56"/>
    <p:sldId id="292" r:id="rId57"/>
    <p:sldId id="332" r:id="rId58"/>
    <p:sldId id="333" r:id="rId59"/>
    <p:sldId id="335" r:id="rId60"/>
    <p:sldId id="293" r:id="rId61"/>
    <p:sldId id="336" r:id="rId62"/>
    <p:sldId id="337" r:id="rId63"/>
    <p:sldId id="338" r:id="rId64"/>
    <p:sldId id="265" r:id="rId65"/>
    <p:sldId id="294" r:id="rId66"/>
    <p:sldId id="339" r:id="rId67"/>
    <p:sldId id="295" r:id="rId68"/>
    <p:sldId id="340" r:id="rId69"/>
    <p:sldId id="341" r:id="rId70"/>
    <p:sldId id="296" r:id="rId71"/>
    <p:sldId id="342" r:id="rId72"/>
    <p:sldId id="343" r:id="rId73"/>
    <p:sldId id="344" r:id="rId74"/>
    <p:sldId id="267" r:id="rId75"/>
    <p:sldId id="299" r:id="rId76"/>
    <p:sldId id="345" r:id="rId77"/>
    <p:sldId id="297" r:id="rId78"/>
    <p:sldId id="346" r:id="rId79"/>
    <p:sldId id="347" r:id="rId80"/>
    <p:sldId id="348" r:id="rId81"/>
    <p:sldId id="298" r:id="rId82"/>
    <p:sldId id="349" r:id="rId83"/>
    <p:sldId id="351" r:id="rId84"/>
    <p:sldId id="350" r:id="rId85"/>
    <p:sldId id="268" r:id="rId86"/>
    <p:sldId id="300" r:id="rId87"/>
    <p:sldId id="352" r:id="rId88"/>
    <p:sldId id="301" r:id="rId89"/>
    <p:sldId id="353" r:id="rId90"/>
    <p:sldId id="354" r:id="rId91"/>
    <p:sldId id="355" r:id="rId92"/>
    <p:sldId id="302" r:id="rId93"/>
    <p:sldId id="356" r:id="rId94"/>
    <p:sldId id="357" r:id="rId95"/>
    <p:sldId id="269" r:id="rId96"/>
    <p:sldId id="303" r:id="rId97"/>
    <p:sldId id="358" r:id="rId98"/>
    <p:sldId id="304" r:id="rId99"/>
    <p:sldId id="360" r:id="rId100"/>
    <p:sldId id="361" r:id="rId101"/>
    <p:sldId id="362" r:id="rId102"/>
    <p:sldId id="305" r:id="rId103"/>
    <p:sldId id="364" r:id="rId104"/>
    <p:sldId id="363" r:id="rId10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006666"/>
    <a:srgbClr val="003300"/>
    <a:srgbClr val="33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6" autoAdjust="0"/>
    <p:restoredTop sz="93664" autoAdjust="0"/>
  </p:normalViewPr>
  <p:slideViewPr>
    <p:cSldViewPr>
      <p:cViewPr>
        <p:scale>
          <a:sx n="90" d="100"/>
          <a:sy n="90" d="100"/>
        </p:scale>
        <p:origin x="-528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8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98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64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77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63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49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78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22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84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97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02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F008-8D88-41CA-AE1B-73F45689FEC4}" type="datetimeFigureOut">
              <a:rPr lang="ko-KR" altLang="en-US" smtClean="0"/>
              <a:t>2023-01-25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73" b="89455" l="54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1" y="-315416"/>
            <a:ext cx="88201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516787" cy="362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87" y="5733256"/>
            <a:ext cx="2160240" cy="48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27" y="4495619"/>
            <a:ext cx="994123" cy="171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3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3BE590E-E8F4-4939-ACC4-292C14AFE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74"/>
          <a:stretch/>
        </p:blipFill>
        <p:spPr>
          <a:xfrm>
            <a:off x="1054416" y="1933806"/>
            <a:ext cx="7035168" cy="3606180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0678DCC-361C-0801-8B5D-745F745A5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416" y="1533756"/>
            <a:ext cx="4210050" cy="400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8877227-E271-221C-21A9-FBFA9FF7E393}"/>
              </a:ext>
            </a:extLst>
          </p:cNvPr>
          <p:cNvSpPr txBox="1"/>
          <p:nvPr/>
        </p:nvSpPr>
        <p:spPr>
          <a:xfrm>
            <a:off x="2964078" y="2947522"/>
            <a:ext cx="384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sometimes plays the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piano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401270-DB2A-CB02-5C69-6BECD84FBBD8}"/>
              </a:ext>
            </a:extLst>
          </p:cNvPr>
          <p:cNvSpPr txBox="1"/>
          <p:nvPr/>
        </p:nvSpPr>
        <p:spPr>
          <a:xfrm>
            <a:off x="3203848" y="3681397"/>
            <a:ext cx="384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often play video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games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235635-F08C-0166-C928-2443ECE89CA5}"/>
              </a:ext>
            </a:extLst>
          </p:cNvPr>
          <p:cNvSpPr txBox="1"/>
          <p:nvPr/>
        </p:nvSpPr>
        <p:spPr>
          <a:xfrm>
            <a:off x="3540142" y="4385874"/>
            <a:ext cx="384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never eat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meat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AA63E6-FAA4-6D97-22A6-7EE900899DB0}"/>
              </a:ext>
            </a:extLst>
          </p:cNvPr>
          <p:cNvSpPr txBox="1"/>
          <p:nvPr/>
        </p:nvSpPr>
        <p:spPr>
          <a:xfrm>
            <a:off x="3108094" y="5090351"/>
            <a:ext cx="384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always uses the </a:t>
            </a:r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1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3B4577E-C623-3AB4-B94F-66A387CF3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66018"/>
            <a:ext cx="4608512" cy="49637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C69D98-A5AE-5C7C-0340-D6F16962FD99}"/>
              </a:ext>
            </a:extLst>
          </p:cNvPr>
          <p:cNvSpPr txBox="1"/>
          <p:nvPr/>
        </p:nvSpPr>
        <p:spPr>
          <a:xfrm>
            <a:off x="2800979" y="2344407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0EB4ED-6F16-A461-1CB7-6A294C681C77}"/>
              </a:ext>
            </a:extLst>
          </p:cNvPr>
          <p:cNvSpPr txBox="1"/>
          <p:nvPr/>
        </p:nvSpPr>
        <p:spPr>
          <a:xfrm>
            <a:off x="2915816" y="298453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expensive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C1955D2-9292-05BF-6217-994D66240187}"/>
              </a:ext>
            </a:extLst>
          </p:cNvPr>
          <p:cNvSpPr txBox="1"/>
          <p:nvPr/>
        </p:nvSpPr>
        <p:spPr>
          <a:xfrm>
            <a:off x="2765131" y="359648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F50E0E-726A-801D-1C08-0004CC9E7661}"/>
              </a:ext>
            </a:extLst>
          </p:cNvPr>
          <p:cNvSpPr txBox="1"/>
          <p:nvPr/>
        </p:nvSpPr>
        <p:spPr>
          <a:xfrm>
            <a:off x="2915816" y="422330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happiest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091A33-80D9-ACDD-7D46-D60C313B4E0C}"/>
              </a:ext>
            </a:extLst>
          </p:cNvPr>
          <p:cNvSpPr txBox="1"/>
          <p:nvPr/>
        </p:nvSpPr>
        <p:spPr>
          <a:xfrm>
            <a:off x="2789861" y="48953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DCCC74-1A8A-E5F2-8EAB-C3A5166B9EE8}"/>
              </a:ext>
            </a:extLst>
          </p:cNvPr>
          <p:cNvSpPr txBox="1"/>
          <p:nvPr/>
        </p:nvSpPr>
        <p:spPr>
          <a:xfrm>
            <a:off x="2987824" y="5522188"/>
            <a:ext cx="225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interesting</a:t>
            </a:r>
          </a:p>
        </p:txBody>
      </p:sp>
    </p:spTree>
    <p:extLst>
      <p:ext uri="{BB962C8B-B14F-4D97-AF65-F5344CB8AC3E}">
        <p14:creationId xmlns:p14="http://schemas.microsoft.com/office/powerpoint/2010/main" val="4552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C516D561-F9B1-8BA4-1CE6-36DB2183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73540"/>
            <a:ext cx="3561182" cy="4963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BD99F4-960E-8FAA-2B5E-8CCE863BE11F}"/>
              </a:ext>
            </a:extLst>
          </p:cNvPr>
          <p:cNvSpPr txBox="1"/>
          <p:nvPr/>
        </p:nvSpPr>
        <p:spPr>
          <a:xfrm>
            <a:off x="2699792" y="1168130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F34915-015E-361E-4B87-CA5D93228986}"/>
              </a:ext>
            </a:extLst>
          </p:cNvPr>
          <p:cNvSpPr txBox="1"/>
          <p:nvPr/>
        </p:nvSpPr>
        <p:spPr>
          <a:xfrm>
            <a:off x="2787275" y="18115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beautiful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39D8CD-EF18-ABA8-7EA3-26D2221AB34E}"/>
              </a:ext>
            </a:extLst>
          </p:cNvPr>
          <p:cNvSpPr txBox="1"/>
          <p:nvPr/>
        </p:nvSpPr>
        <p:spPr>
          <a:xfrm>
            <a:off x="2834307" y="2430525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177DFE-635D-54A5-35FC-C0992042E795}"/>
              </a:ext>
            </a:extLst>
          </p:cNvPr>
          <p:cNvSpPr txBox="1"/>
          <p:nvPr/>
        </p:nvSpPr>
        <p:spPr>
          <a:xfrm>
            <a:off x="2741750" y="3075242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dirtiest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1047A8-3EC1-56F6-3B49-8C1939D913E8}"/>
              </a:ext>
            </a:extLst>
          </p:cNvPr>
          <p:cNvSpPr txBox="1"/>
          <p:nvPr/>
        </p:nvSpPr>
        <p:spPr>
          <a:xfrm>
            <a:off x="2699792" y="3718668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thinnest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DD6EA0-E0BB-DDF1-41F3-EB32E3C78022}"/>
              </a:ext>
            </a:extLst>
          </p:cNvPr>
          <p:cNvSpPr txBox="1"/>
          <p:nvPr/>
        </p:nvSpPr>
        <p:spPr>
          <a:xfrm>
            <a:off x="2762299" y="4381906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5FEACC-A556-3451-B37E-FAA93D2B38C4}"/>
              </a:ext>
            </a:extLst>
          </p:cNvPr>
          <p:cNvSpPr txBox="1"/>
          <p:nvPr/>
        </p:nvSpPr>
        <p:spPr>
          <a:xfrm>
            <a:off x="2769881" y="5034687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DB92A6-524E-9E20-96CC-627C4DB12139}"/>
              </a:ext>
            </a:extLst>
          </p:cNvPr>
          <p:cNvSpPr txBox="1"/>
          <p:nvPr/>
        </p:nvSpPr>
        <p:spPr>
          <a:xfrm>
            <a:off x="2812919" y="5687468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prettiest</a:t>
            </a:r>
          </a:p>
        </p:txBody>
      </p:sp>
    </p:spTree>
    <p:extLst>
      <p:ext uri="{BB962C8B-B14F-4D97-AF65-F5344CB8AC3E}">
        <p14:creationId xmlns:p14="http://schemas.microsoft.com/office/powerpoint/2010/main" val="51785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D6F5171E-ABBF-A994-B954-8E2A8E095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392" y="1397177"/>
            <a:ext cx="6681936" cy="652533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BA554A76-EA33-FBBB-8DEC-75B310249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A52E4D14-A391-FA76-FFC9-8F7C91169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2" y="2246905"/>
            <a:ext cx="4066230" cy="38576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A1B0E009-387B-B023-F711-6D5185323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2420888"/>
            <a:ext cx="4944497" cy="69068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2299DB46-9117-FDBF-E18D-E4559720F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360" y="3111568"/>
            <a:ext cx="4788862" cy="2802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208673-545D-FFE5-FB9D-56739D5FC602}"/>
              </a:ext>
            </a:extLst>
          </p:cNvPr>
          <p:cNvSpPr txBox="1"/>
          <p:nvPr/>
        </p:nvSpPr>
        <p:spPr>
          <a:xfrm>
            <a:off x="6372198" y="3489690"/>
            <a:ext cx="20287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heaviest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576EEB-74D2-953E-26A9-8495E312E6A8}"/>
              </a:ext>
            </a:extLst>
          </p:cNvPr>
          <p:cNvSpPr txBox="1"/>
          <p:nvPr/>
        </p:nvSpPr>
        <p:spPr>
          <a:xfrm>
            <a:off x="6647747" y="3980891"/>
            <a:ext cx="20287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longest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E29C4E-C6E1-F7B5-1C86-D305407C1599}"/>
              </a:ext>
            </a:extLst>
          </p:cNvPr>
          <p:cNvSpPr txBox="1"/>
          <p:nvPr/>
        </p:nvSpPr>
        <p:spPr>
          <a:xfrm>
            <a:off x="6359715" y="4472092"/>
            <a:ext cx="20287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lightest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692D0A-3473-C540-FEC2-21BE6D70ED44}"/>
              </a:ext>
            </a:extLst>
          </p:cNvPr>
          <p:cNvSpPr txBox="1"/>
          <p:nvPr/>
        </p:nvSpPr>
        <p:spPr>
          <a:xfrm>
            <a:off x="6719755" y="4957994"/>
            <a:ext cx="20287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slowest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209DEB-B82A-4F20-D1C2-CD87D39EAB6C}"/>
              </a:ext>
            </a:extLst>
          </p:cNvPr>
          <p:cNvSpPr txBox="1"/>
          <p:nvPr/>
        </p:nvSpPr>
        <p:spPr>
          <a:xfrm>
            <a:off x="6732240" y="5449065"/>
            <a:ext cx="20287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fastest</a:t>
            </a:r>
          </a:p>
        </p:txBody>
      </p:sp>
    </p:spTree>
    <p:extLst>
      <p:ext uri="{BB962C8B-B14F-4D97-AF65-F5344CB8AC3E}">
        <p14:creationId xmlns:p14="http://schemas.microsoft.com/office/powerpoint/2010/main" val="6966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D73A8FCE-062C-84FA-CD95-EC20BD725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9"/>
          <a:stretch/>
        </p:blipFill>
        <p:spPr>
          <a:xfrm>
            <a:off x="441241" y="2564904"/>
            <a:ext cx="8261518" cy="3251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4F7933-9480-9B14-0006-3149ADA03F36}"/>
              </a:ext>
            </a:extLst>
          </p:cNvPr>
          <p:cNvSpPr txBox="1"/>
          <p:nvPr/>
        </p:nvSpPr>
        <p:spPr>
          <a:xfrm>
            <a:off x="1979712" y="3208429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comfortable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0454978-1473-4BF2-D2A1-BDB3827EE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170"/>
          <a:stretch/>
        </p:blipFill>
        <p:spPr>
          <a:xfrm>
            <a:off x="441241" y="1840352"/>
            <a:ext cx="7443127" cy="724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C808D1-9DD4-DCD9-47D4-C2AB7FC08FCB}"/>
              </a:ext>
            </a:extLst>
          </p:cNvPr>
          <p:cNvSpPr txBox="1"/>
          <p:nvPr/>
        </p:nvSpPr>
        <p:spPr>
          <a:xfrm>
            <a:off x="2627784" y="3917592"/>
            <a:ext cx="3528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hottest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62C134-F182-96BF-96ED-682DE1AC17F3}"/>
              </a:ext>
            </a:extLst>
          </p:cNvPr>
          <p:cNvSpPr txBox="1"/>
          <p:nvPr/>
        </p:nvSpPr>
        <p:spPr>
          <a:xfrm>
            <a:off x="3491880" y="4610480"/>
            <a:ext cx="3528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largest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CC1F0E-3A7D-D5EC-7278-329601DE5512}"/>
              </a:ext>
            </a:extLst>
          </p:cNvPr>
          <p:cNvSpPr txBox="1"/>
          <p:nvPr/>
        </p:nvSpPr>
        <p:spPr>
          <a:xfrm>
            <a:off x="2411760" y="5270280"/>
            <a:ext cx="3528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difficult</a:t>
            </a:r>
          </a:p>
        </p:txBody>
      </p:sp>
    </p:spTree>
    <p:extLst>
      <p:ext uri="{BB962C8B-B14F-4D97-AF65-F5344CB8AC3E}">
        <p14:creationId xmlns:p14="http://schemas.microsoft.com/office/powerpoint/2010/main" val="243603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71109D1-1951-37B0-3CA5-79836C333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67"/>
          <a:stretch/>
        </p:blipFill>
        <p:spPr>
          <a:xfrm>
            <a:off x="631726" y="2060848"/>
            <a:ext cx="7880548" cy="3816591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E9F512C8-6C24-92A9-3430-1402DDC99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648" b="90957"/>
          <a:stretch/>
        </p:blipFill>
        <p:spPr>
          <a:xfrm>
            <a:off x="631726" y="1679253"/>
            <a:ext cx="2335932" cy="381595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F431AC1-EDA9-A4A8-B68D-3888E4E88126}"/>
              </a:ext>
            </a:extLst>
          </p:cNvPr>
          <p:cNvSpPr/>
          <p:nvPr/>
        </p:nvSpPr>
        <p:spPr>
          <a:xfrm>
            <a:off x="2232000" y="3186000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0BEE07B9-A707-ABF4-3F84-D679DEFABF87}"/>
              </a:ext>
            </a:extLst>
          </p:cNvPr>
          <p:cNvSpPr/>
          <p:nvPr/>
        </p:nvSpPr>
        <p:spPr>
          <a:xfrm>
            <a:off x="1979712" y="3816000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4786F1B7-1F59-CF58-7CD3-89890984824A}"/>
              </a:ext>
            </a:extLst>
          </p:cNvPr>
          <p:cNvSpPr/>
          <p:nvPr/>
        </p:nvSpPr>
        <p:spPr>
          <a:xfrm>
            <a:off x="6372200" y="414000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593D2453-79B7-A332-E15C-823C1C8D2017}"/>
              </a:ext>
            </a:extLst>
          </p:cNvPr>
          <p:cNvSpPr/>
          <p:nvPr/>
        </p:nvSpPr>
        <p:spPr>
          <a:xfrm>
            <a:off x="3510000" y="4446000"/>
            <a:ext cx="100811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07C29512-0739-F053-723A-14D8EEF4E756}"/>
              </a:ext>
            </a:extLst>
          </p:cNvPr>
          <p:cNvSpPr/>
          <p:nvPr/>
        </p:nvSpPr>
        <p:spPr>
          <a:xfrm>
            <a:off x="2844000" y="5094000"/>
            <a:ext cx="126528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8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DE36407-941B-ADAA-BF60-9F4D10AB9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613"/>
          <a:stretch/>
        </p:blipFill>
        <p:spPr>
          <a:xfrm>
            <a:off x="1116365" y="1994942"/>
            <a:ext cx="6911270" cy="3738314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AC482B2-4CC2-C210-D83A-9B88805E2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65" y="1556792"/>
            <a:ext cx="4400550" cy="438150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4378FEB4-A8A1-6F98-5186-8A303B9B910E}"/>
              </a:ext>
            </a:extLst>
          </p:cNvPr>
          <p:cNvSpPr/>
          <p:nvPr/>
        </p:nvSpPr>
        <p:spPr>
          <a:xfrm>
            <a:off x="2627784" y="4410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F038B064-0219-CB12-6763-99E1D1267CE5}"/>
              </a:ext>
            </a:extLst>
          </p:cNvPr>
          <p:cNvSpPr/>
          <p:nvPr/>
        </p:nvSpPr>
        <p:spPr>
          <a:xfrm>
            <a:off x="2628000" y="4734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1C23E36C-3DA1-A3F6-B056-45B6653464A1}"/>
              </a:ext>
            </a:extLst>
          </p:cNvPr>
          <p:cNvSpPr/>
          <p:nvPr/>
        </p:nvSpPr>
        <p:spPr>
          <a:xfrm>
            <a:off x="2628000" y="5076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9F7CF8BB-39F3-77C8-7670-822AEDFE8EFE}"/>
              </a:ext>
            </a:extLst>
          </p:cNvPr>
          <p:cNvSpPr/>
          <p:nvPr/>
        </p:nvSpPr>
        <p:spPr>
          <a:xfrm>
            <a:off x="2051720" y="5400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62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63666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2 I Went to School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6985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irregular verbs in the past simple tense.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89383"/>
            <a:ext cx="8424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7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43A6F487-EBAA-9FC6-3925-94FC28EEE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46"/>
          <a:stretch/>
        </p:blipFill>
        <p:spPr>
          <a:xfrm>
            <a:off x="807280" y="2113511"/>
            <a:ext cx="7385424" cy="4093915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052159F-9E59-F2E8-8C6E-E5C3DF6FB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C333E809-369E-B3E7-F952-9106423CF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85" y="1490272"/>
            <a:ext cx="2454489" cy="498568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7FE43224-880E-7B73-EC5C-D1FD876D8DE8}"/>
              </a:ext>
            </a:extLst>
          </p:cNvPr>
          <p:cNvSpPr/>
          <p:nvPr/>
        </p:nvSpPr>
        <p:spPr>
          <a:xfrm>
            <a:off x="7074000" y="2934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4218C720-6239-9C5B-05D4-8D60AA658208}"/>
              </a:ext>
            </a:extLst>
          </p:cNvPr>
          <p:cNvSpPr/>
          <p:nvPr/>
        </p:nvSpPr>
        <p:spPr>
          <a:xfrm>
            <a:off x="5940152" y="3600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8E4798E8-3B65-1B79-7470-531961A7BAE2}"/>
              </a:ext>
            </a:extLst>
          </p:cNvPr>
          <p:cNvSpPr/>
          <p:nvPr/>
        </p:nvSpPr>
        <p:spPr>
          <a:xfrm>
            <a:off x="4788024" y="4284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B62E820F-F111-F06C-9B8E-6F41F90CB0ED}"/>
              </a:ext>
            </a:extLst>
          </p:cNvPr>
          <p:cNvSpPr/>
          <p:nvPr/>
        </p:nvSpPr>
        <p:spPr>
          <a:xfrm>
            <a:off x="7074000" y="4950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BB030377-7387-BBFA-5214-6F0003F641E8}"/>
              </a:ext>
            </a:extLst>
          </p:cNvPr>
          <p:cNvSpPr/>
          <p:nvPr/>
        </p:nvSpPr>
        <p:spPr>
          <a:xfrm>
            <a:off x="5940000" y="5634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487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031BF1A-1B30-CDE3-795D-3829EA003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46"/>
          <a:stretch/>
        </p:blipFill>
        <p:spPr>
          <a:xfrm>
            <a:off x="816537" y="1844824"/>
            <a:ext cx="7056784" cy="4127876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FB0E50BF-22E4-E6AB-28B3-D5E4C3F81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96752"/>
            <a:ext cx="2390775" cy="466725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7D97D058-2128-A6B9-EC66-8A83F5A5FF9C}"/>
              </a:ext>
            </a:extLst>
          </p:cNvPr>
          <p:cNvCxnSpPr>
            <a:cxnSpLocks/>
          </p:cNvCxnSpPr>
          <p:nvPr/>
        </p:nvCxnSpPr>
        <p:spPr>
          <a:xfrm>
            <a:off x="3001938" y="3429000"/>
            <a:ext cx="1512168" cy="10081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8CFE32C5-B8A4-B399-BF54-48E6321B0EFB}"/>
              </a:ext>
            </a:extLst>
          </p:cNvPr>
          <p:cNvCxnSpPr>
            <a:cxnSpLocks/>
          </p:cNvCxnSpPr>
          <p:nvPr/>
        </p:nvCxnSpPr>
        <p:spPr>
          <a:xfrm flipV="1">
            <a:off x="2987824" y="2420888"/>
            <a:ext cx="1512168" cy="201622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02A17714-5F56-0EEC-AABD-83BD6A41418B}"/>
              </a:ext>
            </a:extLst>
          </p:cNvPr>
          <p:cNvCxnSpPr>
            <a:cxnSpLocks/>
          </p:cNvCxnSpPr>
          <p:nvPr/>
        </p:nvCxnSpPr>
        <p:spPr>
          <a:xfrm>
            <a:off x="3001938" y="5436000"/>
            <a:ext cx="1512168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4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8A710C6A-2075-F8C0-0C3A-1DABC262E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123" y="2119662"/>
            <a:ext cx="6912768" cy="4687239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BE4437A-E955-4D4F-88EC-1C74AD95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664C8FA-421E-9EDB-A42E-6EC5C6C85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549664"/>
            <a:ext cx="6912768" cy="609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217A16E-7DAE-358B-08C2-3E53B5002100}"/>
              </a:ext>
            </a:extLst>
          </p:cNvPr>
          <p:cNvSpPr txBox="1"/>
          <p:nvPr/>
        </p:nvSpPr>
        <p:spPr>
          <a:xfrm>
            <a:off x="3523697" y="400376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AA9ADE-E4AF-6D05-5FC7-5AAD31A85561}"/>
              </a:ext>
            </a:extLst>
          </p:cNvPr>
          <p:cNvSpPr txBox="1"/>
          <p:nvPr/>
        </p:nvSpPr>
        <p:spPr>
          <a:xfrm>
            <a:off x="3563888" y="500787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F6FD48-126D-C277-D44A-32A8E29BDD61}"/>
              </a:ext>
            </a:extLst>
          </p:cNvPr>
          <p:cNvSpPr txBox="1"/>
          <p:nvPr/>
        </p:nvSpPr>
        <p:spPr>
          <a:xfrm>
            <a:off x="3635896" y="600587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</a:t>
            </a:r>
          </a:p>
        </p:txBody>
      </p:sp>
    </p:spTree>
    <p:extLst>
      <p:ext uri="{BB962C8B-B14F-4D97-AF65-F5344CB8AC3E}">
        <p14:creationId xmlns:p14="http://schemas.microsoft.com/office/powerpoint/2010/main" val="411889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B2CA7FE-0377-51AF-FFA0-E5AE95843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34956"/>
            <a:ext cx="5472608" cy="4198300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DCF6761-0660-092E-3C69-EDF2183B0B7A}"/>
              </a:ext>
            </a:extLst>
          </p:cNvPr>
          <p:cNvSpPr/>
          <p:nvPr/>
        </p:nvSpPr>
        <p:spPr>
          <a:xfrm>
            <a:off x="1710000" y="340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650B2B78-2E89-48EF-4DD1-A7E6BB78B213}"/>
              </a:ext>
            </a:extLst>
          </p:cNvPr>
          <p:cNvSpPr/>
          <p:nvPr/>
        </p:nvSpPr>
        <p:spPr>
          <a:xfrm>
            <a:off x="4086000" y="430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262154B3-86F0-E108-F287-8A55FF3A8802}"/>
              </a:ext>
            </a:extLst>
          </p:cNvPr>
          <p:cNvSpPr/>
          <p:nvPr/>
        </p:nvSpPr>
        <p:spPr>
          <a:xfrm>
            <a:off x="1710000" y="523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64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50AFF392-E774-68EA-1140-0E0A6E69F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276872"/>
            <a:ext cx="4032448" cy="3771900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9D5A5CA6-94A4-9807-8EE5-D4061B41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55" y="1239855"/>
            <a:ext cx="6851104" cy="72068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26245213-A581-F1AD-F5AE-C30097318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4"/>
          <a:stretch/>
        </p:blipFill>
        <p:spPr>
          <a:xfrm>
            <a:off x="4405188" y="2531403"/>
            <a:ext cx="4716016" cy="32628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D7979B-B4B0-52D7-3703-819E6FD4F18E}"/>
              </a:ext>
            </a:extLst>
          </p:cNvPr>
          <p:cNvSpPr txBox="1"/>
          <p:nvPr/>
        </p:nvSpPr>
        <p:spPr>
          <a:xfrm>
            <a:off x="7092000" y="3204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0FC904-FE7E-11AE-C308-62F543CB9BC0}"/>
              </a:ext>
            </a:extLst>
          </p:cNvPr>
          <p:cNvSpPr txBox="1"/>
          <p:nvPr/>
        </p:nvSpPr>
        <p:spPr>
          <a:xfrm>
            <a:off x="7560000" y="3204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2A01B5-549C-4D01-B544-3F0CBEAB11E0}"/>
              </a:ext>
            </a:extLst>
          </p:cNvPr>
          <p:cNvSpPr txBox="1"/>
          <p:nvPr/>
        </p:nvSpPr>
        <p:spPr>
          <a:xfrm>
            <a:off x="8082000" y="3204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7DF450-98EA-40D0-28C8-F95F18111EE2}"/>
              </a:ext>
            </a:extLst>
          </p:cNvPr>
          <p:cNvSpPr txBox="1"/>
          <p:nvPr/>
        </p:nvSpPr>
        <p:spPr>
          <a:xfrm>
            <a:off x="8532000" y="3204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C6E618-1768-881C-1A17-57653887AE23}"/>
              </a:ext>
            </a:extLst>
          </p:cNvPr>
          <p:cNvSpPr txBox="1"/>
          <p:nvPr/>
        </p:nvSpPr>
        <p:spPr>
          <a:xfrm>
            <a:off x="7549338" y="376400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D5032E9-38C4-3FDF-F4BE-D6E2E03937F8}"/>
              </a:ext>
            </a:extLst>
          </p:cNvPr>
          <p:cNvSpPr txBox="1"/>
          <p:nvPr/>
        </p:nvSpPr>
        <p:spPr>
          <a:xfrm>
            <a:off x="7542000" y="4194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5C6F03D-B1DF-F62F-E94B-A97D3F2292CA}"/>
              </a:ext>
            </a:extLst>
          </p:cNvPr>
          <p:cNvSpPr txBox="1"/>
          <p:nvPr/>
        </p:nvSpPr>
        <p:spPr>
          <a:xfrm>
            <a:off x="5094000" y="3708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5CA60C-2E5E-D2B9-DA98-0B71954F1D15}"/>
              </a:ext>
            </a:extLst>
          </p:cNvPr>
          <p:cNvSpPr txBox="1"/>
          <p:nvPr/>
        </p:nvSpPr>
        <p:spPr>
          <a:xfrm>
            <a:off x="5094000" y="4194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1CBC1C-26C9-83C7-DCF9-161DD6130C41}"/>
              </a:ext>
            </a:extLst>
          </p:cNvPr>
          <p:cNvSpPr txBox="1"/>
          <p:nvPr/>
        </p:nvSpPr>
        <p:spPr>
          <a:xfrm>
            <a:off x="5058000" y="465313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17A4C6C-DDE9-923E-A1E7-7B7E9BE0164A}"/>
              </a:ext>
            </a:extLst>
          </p:cNvPr>
          <p:cNvSpPr txBox="1"/>
          <p:nvPr/>
        </p:nvSpPr>
        <p:spPr>
          <a:xfrm>
            <a:off x="5094000" y="5166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00203E-E79F-D9A0-A46C-CFD7A8180F55}"/>
              </a:ext>
            </a:extLst>
          </p:cNvPr>
          <p:cNvSpPr txBox="1"/>
          <p:nvPr/>
        </p:nvSpPr>
        <p:spPr>
          <a:xfrm>
            <a:off x="6588000" y="4194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3DAF63-6A5F-EE2A-33F3-3F9BE25C9FB4}"/>
              </a:ext>
            </a:extLst>
          </p:cNvPr>
          <p:cNvSpPr txBox="1"/>
          <p:nvPr/>
        </p:nvSpPr>
        <p:spPr>
          <a:xfrm>
            <a:off x="7074000" y="4194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2A93EAE-0D8D-3A1A-17C1-876680F7BF3C}"/>
              </a:ext>
            </a:extLst>
          </p:cNvPr>
          <p:cNvSpPr txBox="1"/>
          <p:nvPr/>
        </p:nvSpPr>
        <p:spPr>
          <a:xfrm>
            <a:off x="4572000" y="5166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1596E83-81E4-6C49-1C5F-FC572AC84014}"/>
              </a:ext>
            </a:extLst>
          </p:cNvPr>
          <p:cNvSpPr txBox="1"/>
          <p:nvPr/>
        </p:nvSpPr>
        <p:spPr>
          <a:xfrm>
            <a:off x="5580000" y="5166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418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E7B96319-2CCF-BFA8-8AAF-9F379F495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484784"/>
            <a:ext cx="6264696" cy="4855381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F5A056E-F872-8BE4-586A-ECCB03487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DE350E-D781-EA94-9EF3-D0CF5CE183E2}"/>
              </a:ext>
            </a:extLst>
          </p:cNvPr>
          <p:cNvSpPr txBox="1"/>
          <p:nvPr/>
        </p:nvSpPr>
        <p:spPr>
          <a:xfrm>
            <a:off x="2411760" y="261051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6FCFA3-2BDB-F03F-400A-4BFA48556EF1}"/>
              </a:ext>
            </a:extLst>
          </p:cNvPr>
          <p:cNvSpPr txBox="1"/>
          <p:nvPr/>
        </p:nvSpPr>
        <p:spPr>
          <a:xfrm>
            <a:off x="2627784" y="325627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162144-59F7-5F5E-FFAB-A35044EDA20B}"/>
              </a:ext>
            </a:extLst>
          </p:cNvPr>
          <p:cNvSpPr txBox="1"/>
          <p:nvPr/>
        </p:nvSpPr>
        <p:spPr>
          <a:xfrm>
            <a:off x="2800997" y="39091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596585-BB30-9740-53E0-A9D25FAA6E57}"/>
              </a:ext>
            </a:extLst>
          </p:cNvPr>
          <p:cNvSpPr txBox="1"/>
          <p:nvPr/>
        </p:nvSpPr>
        <p:spPr>
          <a:xfrm>
            <a:off x="3284105" y="456048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27ED22-AF75-24D7-0612-6B6BCC02A7A7}"/>
              </a:ext>
            </a:extLst>
          </p:cNvPr>
          <p:cNvSpPr txBox="1"/>
          <p:nvPr/>
        </p:nvSpPr>
        <p:spPr>
          <a:xfrm>
            <a:off x="2699792" y="52118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A84965-E22D-EB62-A0CF-5F0CC09B1286}"/>
              </a:ext>
            </a:extLst>
          </p:cNvPr>
          <p:cNvSpPr txBox="1"/>
          <p:nvPr/>
        </p:nvSpPr>
        <p:spPr>
          <a:xfrm>
            <a:off x="2811551" y="586315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drove</a:t>
            </a:r>
          </a:p>
        </p:txBody>
      </p:sp>
    </p:spTree>
    <p:extLst>
      <p:ext uri="{BB962C8B-B14F-4D97-AF65-F5344CB8AC3E}">
        <p14:creationId xmlns:p14="http://schemas.microsoft.com/office/powerpoint/2010/main" val="357683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25505F5E-C450-4640-80E8-5C410597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26" y="1305997"/>
            <a:ext cx="5524298" cy="5003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0DBFBF-D656-CE15-95A9-52AC1B4AEFE7}"/>
              </a:ext>
            </a:extLst>
          </p:cNvPr>
          <p:cNvSpPr txBox="1"/>
          <p:nvPr/>
        </p:nvSpPr>
        <p:spPr>
          <a:xfrm>
            <a:off x="2123728" y="119675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C6F0A8-C34C-4200-0AEE-95215D2F60FB}"/>
              </a:ext>
            </a:extLst>
          </p:cNvPr>
          <p:cNvSpPr txBox="1"/>
          <p:nvPr/>
        </p:nvSpPr>
        <p:spPr>
          <a:xfrm>
            <a:off x="2715949" y="18560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4C1738-C4FD-EF6D-B52A-5C45450E3883}"/>
              </a:ext>
            </a:extLst>
          </p:cNvPr>
          <p:cNvSpPr txBox="1"/>
          <p:nvPr/>
        </p:nvSpPr>
        <p:spPr>
          <a:xfrm>
            <a:off x="2411760" y="25302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B9D664-564B-3529-FB87-0AECCF14F3B2}"/>
              </a:ext>
            </a:extLst>
          </p:cNvPr>
          <p:cNvSpPr txBox="1"/>
          <p:nvPr/>
        </p:nvSpPr>
        <p:spPr>
          <a:xfrm>
            <a:off x="2483768" y="318551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29BD4E-8145-E6A3-D81C-E5C4F6293E1F}"/>
              </a:ext>
            </a:extLst>
          </p:cNvPr>
          <p:cNvSpPr txBox="1"/>
          <p:nvPr/>
        </p:nvSpPr>
        <p:spPr>
          <a:xfrm>
            <a:off x="2339752" y="385975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7A06A0-F9B5-0B26-2890-D823BA65CEED}"/>
              </a:ext>
            </a:extLst>
          </p:cNvPr>
          <p:cNvSpPr txBox="1"/>
          <p:nvPr/>
        </p:nvSpPr>
        <p:spPr>
          <a:xfrm>
            <a:off x="2411760" y="450373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0FCE28-0468-8571-07B2-6270D7217720}"/>
              </a:ext>
            </a:extLst>
          </p:cNvPr>
          <p:cNvSpPr txBox="1"/>
          <p:nvPr/>
        </p:nvSpPr>
        <p:spPr>
          <a:xfrm>
            <a:off x="2483768" y="516080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20F1F1-EB66-354F-7015-7DF8E7134F88}"/>
              </a:ext>
            </a:extLst>
          </p:cNvPr>
          <p:cNvSpPr txBox="1"/>
          <p:nvPr/>
        </p:nvSpPr>
        <p:spPr>
          <a:xfrm>
            <a:off x="2684044" y="581787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</a:t>
            </a:r>
          </a:p>
        </p:txBody>
      </p:sp>
    </p:spTree>
    <p:extLst>
      <p:ext uri="{BB962C8B-B14F-4D97-AF65-F5344CB8AC3E}">
        <p14:creationId xmlns:p14="http://schemas.microsoft.com/office/powerpoint/2010/main" val="18504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48130" y="81653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 I Always Do My Homework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686024"/>
            <a:ext cx="779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frequency adverbs.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828092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내용 개체 틀 10">
            <a:extLst>
              <a:ext uri="{FF2B5EF4-FFF2-40B4-BE49-F238E27FC236}">
                <a16:creationId xmlns:a16="http://schemas.microsoft.com/office/drawing/2014/main" xmlns="" id="{A7BECB5C-E41A-C02D-11B6-D2B616819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887"/>
          <a:stretch/>
        </p:blipFill>
        <p:spPr>
          <a:xfrm>
            <a:off x="1119671" y="1988840"/>
            <a:ext cx="6904658" cy="3608921"/>
          </a:xfr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1643E904-8896-7BA0-C10E-74DE92844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421" b="88911"/>
          <a:stretch/>
        </p:blipFill>
        <p:spPr>
          <a:xfrm>
            <a:off x="1119671" y="1507040"/>
            <a:ext cx="4676465" cy="481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86A924-481A-4427-FD00-2C4A50F7858D}"/>
              </a:ext>
            </a:extLst>
          </p:cNvPr>
          <p:cNvSpPr txBox="1"/>
          <p:nvPr/>
        </p:nvSpPr>
        <p:spPr>
          <a:xfrm>
            <a:off x="3635896" y="298693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knew the 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9329E1-0191-9AB0-A6FD-D51EDE4EEFDA}"/>
              </a:ext>
            </a:extLst>
          </p:cNvPr>
          <p:cNvSpPr txBox="1"/>
          <p:nvPr/>
        </p:nvSpPr>
        <p:spPr>
          <a:xfrm>
            <a:off x="3707904" y="369505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sat on the chair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AA76B1-5767-7D5E-F355-F56A0B57DD3A}"/>
              </a:ext>
            </a:extLst>
          </p:cNvPr>
          <p:cNvSpPr txBox="1"/>
          <p:nvPr/>
        </p:nvSpPr>
        <p:spPr>
          <a:xfrm>
            <a:off x="3779912" y="440317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left on Friday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615D27-F7A5-366F-F06A-62747CC35BCD}"/>
              </a:ext>
            </a:extLst>
          </p:cNvPr>
          <p:cNvSpPr txBox="1"/>
          <p:nvPr/>
        </p:nvSpPr>
        <p:spPr>
          <a:xfrm>
            <a:off x="3779912" y="511129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got a kitten</a:t>
            </a:r>
          </a:p>
        </p:txBody>
      </p:sp>
    </p:spTree>
    <p:extLst>
      <p:ext uri="{BB962C8B-B14F-4D97-AF65-F5344CB8AC3E}">
        <p14:creationId xmlns:p14="http://schemas.microsoft.com/office/powerpoint/2010/main" val="13544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B043120-BA10-8172-30A8-C263BC40C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15"/>
          <a:stretch/>
        </p:blipFill>
        <p:spPr>
          <a:xfrm>
            <a:off x="895586" y="1916832"/>
            <a:ext cx="7352828" cy="3859424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EED276A-1F13-4F79-7C04-09D691C8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86" y="1431057"/>
            <a:ext cx="6229350" cy="485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6E86A3-DA25-5592-D0E1-F08672B0983C}"/>
              </a:ext>
            </a:extLst>
          </p:cNvPr>
          <p:cNvSpPr txBox="1"/>
          <p:nvPr/>
        </p:nvSpPr>
        <p:spPr>
          <a:xfrm>
            <a:off x="2699792" y="380977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584C99-4A9F-F08A-60DC-0BDA3839B55A}"/>
              </a:ext>
            </a:extLst>
          </p:cNvPr>
          <p:cNvSpPr txBox="1"/>
          <p:nvPr/>
        </p:nvSpPr>
        <p:spPr>
          <a:xfrm>
            <a:off x="2684139" y="419080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28BCC9-22C3-DF0D-0F07-684723724CD8}"/>
              </a:ext>
            </a:extLst>
          </p:cNvPr>
          <p:cNvSpPr txBox="1"/>
          <p:nvPr/>
        </p:nvSpPr>
        <p:spPr>
          <a:xfrm>
            <a:off x="2771800" y="457183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BCAF90-DB3B-2150-05C3-C104841FAE31}"/>
              </a:ext>
            </a:extLst>
          </p:cNvPr>
          <p:cNvSpPr txBox="1"/>
          <p:nvPr/>
        </p:nvSpPr>
        <p:spPr>
          <a:xfrm>
            <a:off x="3504373" y="49411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B2FA32B-0792-E2AC-1E77-E4CA63BA8A61}"/>
              </a:ext>
            </a:extLst>
          </p:cNvPr>
          <p:cNvSpPr txBox="1"/>
          <p:nvPr/>
        </p:nvSpPr>
        <p:spPr>
          <a:xfrm>
            <a:off x="2684139" y="532653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</a:t>
            </a:r>
          </a:p>
        </p:txBody>
      </p:sp>
    </p:spTree>
    <p:extLst>
      <p:ext uri="{BB962C8B-B14F-4D97-AF65-F5344CB8AC3E}">
        <p14:creationId xmlns:p14="http://schemas.microsoft.com/office/powerpoint/2010/main" val="40706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323528" y="76503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3 They Were Talking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599029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past continuous tense.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3551"/>
            <a:ext cx="856895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D8D842F3-9D8B-BEDF-EF5F-CA3056C6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49642"/>
            <a:ext cx="5472608" cy="432763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2A3A204-52B4-5279-B9D9-862B1412F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BDEC3A61-262C-0AE7-5A72-58742DFF6AA5}"/>
              </a:ext>
            </a:extLst>
          </p:cNvPr>
          <p:cNvCxnSpPr>
            <a:cxnSpLocks/>
          </p:cNvCxnSpPr>
          <p:nvPr/>
        </p:nvCxnSpPr>
        <p:spPr>
          <a:xfrm>
            <a:off x="2286000" y="3096000"/>
            <a:ext cx="1080120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3283D4E5-8CC3-9146-133D-122CE32A0388}"/>
              </a:ext>
            </a:extLst>
          </p:cNvPr>
          <p:cNvCxnSpPr>
            <a:cxnSpLocks/>
          </p:cNvCxnSpPr>
          <p:nvPr/>
        </p:nvCxnSpPr>
        <p:spPr>
          <a:xfrm>
            <a:off x="1944000" y="3762000"/>
            <a:ext cx="1224136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F030F3FA-6331-7548-C5E4-9F4117273755}"/>
              </a:ext>
            </a:extLst>
          </p:cNvPr>
          <p:cNvCxnSpPr>
            <a:cxnSpLocks/>
          </p:cNvCxnSpPr>
          <p:nvPr/>
        </p:nvCxnSpPr>
        <p:spPr>
          <a:xfrm>
            <a:off x="2178000" y="4437112"/>
            <a:ext cx="1368152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4B9EBAFB-198E-8311-68E1-DA6BF66040E4}"/>
              </a:ext>
            </a:extLst>
          </p:cNvPr>
          <p:cNvCxnSpPr>
            <a:cxnSpLocks/>
          </p:cNvCxnSpPr>
          <p:nvPr/>
        </p:nvCxnSpPr>
        <p:spPr>
          <a:xfrm>
            <a:off x="1872000" y="5112000"/>
            <a:ext cx="1224136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F2CB1265-414C-1A88-D7EA-938D514B5511}"/>
              </a:ext>
            </a:extLst>
          </p:cNvPr>
          <p:cNvCxnSpPr>
            <a:cxnSpLocks/>
          </p:cNvCxnSpPr>
          <p:nvPr/>
        </p:nvCxnSpPr>
        <p:spPr>
          <a:xfrm>
            <a:off x="2123728" y="5796000"/>
            <a:ext cx="1224136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5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DE2E81EA-D3E4-CD58-216E-EB6475551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32"/>
          <a:stretch/>
        </p:blipFill>
        <p:spPr>
          <a:xfrm>
            <a:off x="755576" y="1916832"/>
            <a:ext cx="7312609" cy="4133441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A79AAA6-5623-ECB2-9637-E58B44EC4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002" b="89187"/>
          <a:stretch/>
        </p:blipFill>
        <p:spPr>
          <a:xfrm>
            <a:off x="755576" y="1268760"/>
            <a:ext cx="2650164" cy="527335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126BE17E-9055-984F-9FFD-B97436CEB00C}"/>
              </a:ext>
            </a:extLst>
          </p:cNvPr>
          <p:cNvCxnSpPr>
            <a:cxnSpLocks/>
          </p:cNvCxnSpPr>
          <p:nvPr/>
        </p:nvCxnSpPr>
        <p:spPr>
          <a:xfrm>
            <a:off x="2999512" y="3459976"/>
            <a:ext cx="2220560" cy="2050237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07E5A2B7-5F3F-28D5-59DE-9AE207F9E17B}"/>
              </a:ext>
            </a:extLst>
          </p:cNvPr>
          <p:cNvCxnSpPr>
            <a:cxnSpLocks/>
          </p:cNvCxnSpPr>
          <p:nvPr/>
        </p:nvCxnSpPr>
        <p:spPr>
          <a:xfrm flipV="1">
            <a:off x="2999512" y="2431936"/>
            <a:ext cx="2232248" cy="2076592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0998C179-55A0-B710-EE52-73727E86CEA2}"/>
              </a:ext>
            </a:extLst>
          </p:cNvPr>
          <p:cNvCxnSpPr>
            <a:cxnSpLocks/>
          </p:cNvCxnSpPr>
          <p:nvPr/>
        </p:nvCxnSpPr>
        <p:spPr>
          <a:xfrm flipV="1">
            <a:off x="3011200" y="3470232"/>
            <a:ext cx="2220560" cy="2045505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10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15584254-132D-8A4C-EA55-1ED25269A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40"/>
          <a:stretch/>
        </p:blipFill>
        <p:spPr>
          <a:xfrm>
            <a:off x="611560" y="2060848"/>
            <a:ext cx="7536088" cy="4179528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B5626761-6760-E1C9-6A75-080DA12B6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405BD3A-AE00-1408-6B35-8B74BFB43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7" b="91039"/>
          <a:stretch/>
        </p:blipFill>
        <p:spPr>
          <a:xfrm>
            <a:off x="827584" y="1523257"/>
            <a:ext cx="6840760" cy="393575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81C1DBA3-7658-90C0-8265-D8D4FA83A95F}"/>
              </a:ext>
            </a:extLst>
          </p:cNvPr>
          <p:cNvCxnSpPr>
            <a:cxnSpLocks/>
          </p:cNvCxnSpPr>
          <p:nvPr/>
        </p:nvCxnSpPr>
        <p:spPr>
          <a:xfrm>
            <a:off x="2789523" y="3657256"/>
            <a:ext cx="940291" cy="1008112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72155F87-5741-4A07-7931-D33E591C5A40}"/>
              </a:ext>
            </a:extLst>
          </p:cNvPr>
          <p:cNvCxnSpPr>
            <a:cxnSpLocks/>
          </p:cNvCxnSpPr>
          <p:nvPr/>
        </p:nvCxnSpPr>
        <p:spPr>
          <a:xfrm flipV="1">
            <a:off x="2789523" y="2661376"/>
            <a:ext cx="936104" cy="199176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4BC5E297-7AE4-CB21-D353-54B39866FCD2}"/>
              </a:ext>
            </a:extLst>
          </p:cNvPr>
          <p:cNvCxnSpPr>
            <a:cxnSpLocks/>
          </p:cNvCxnSpPr>
          <p:nvPr/>
        </p:nvCxnSpPr>
        <p:spPr>
          <a:xfrm flipV="1">
            <a:off x="2805727" y="3664595"/>
            <a:ext cx="919900" cy="1977082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3FCDECCA-A617-2573-F407-C6F1D64E61A1}"/>
              </a:ext>
            </a:extLst>
          </p:cNvPr>
          <p:cNvCxnSpPr>
            <a:cxnSpLocks/>
          </p:cNvCxnSpPr>
          <p:nvPr/>
        </p:nvCxnSpPr>
        <p:spPr>
          <a:xfrm flipH="1" flipV="1">
            <a:off x="4978578" y="2676054"/>
            <a:ext cx="871220" cy="971148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BEC4B0-B464-4DE2-5BCE-8F9A33277A2E}"/>
              </a:ext>
            </a:extLst>
          </p:cNvPr>
          <p:cNvSpPr txBox="1"/>
          <p:nvPr/>
        </p:nvSpPr>
        <p:spPr>
          <a:xfrm>
            <a:off x="6397752" y="3244334"/>
            <a:ext cx="17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talking</a:t>
            </a: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B7380E98-3D7E-6987-C60F-5F5C9550DD0D}"/>
              </a:ext>
            </a:extLst>
          </p:cNvPr>
          <p:cNvCxnSpPr>
            <a:cxnSpLocks/>
          </p:cNvCxnSpPr>
          <p:nvPr/>
        </p:nvCxnSpPr>
        <p:spPr>
          <a:xfrm flipH="1">
            <a:off x="4978578" y="2649945"/>
            <a:ext cx="871220" cy="997257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D1C7E4F-E6E5-C8F0-8020-2F2EE238AB9C}"/>
              </a:ext>
            </a:extLst>
          </p:cNvPr>
          <p:cNvSpPr txBox="1"/>
          <p:nvPr/>
        </p:nvSpPr>
        <p:spPr>
          <a:xfrm>
            <a:off x="6516216" y="2250000"/>
            <a:ext cx="17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playing</a:t>
            </a: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xmlns="" id="{5CEFA2D7-3745-E0F4-E7E4-A701CF7003CE}"/>
              </a:ext>
            </a:extLst>
          </p:cNvPr>
          <p:cNvCxnSpPr>
            <a:cxnSpLocks/>
          </p:cNvCxnSpPr>
          <p:nvPr/>
        </p:nvCxnSpPr>
        <p:spPr>
          <a:xfrm flipH="1" flipV="1">
            <a:off x="4978578" y="4665368"/>
            <a:ext cx="857258" cy="988541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A3F22B-DF4B-0B2C-FD3A-2A47573A195A}"/>
              </a:ext>
            </a:extLst>
          </p:cNvPr>
          <p:cNvSpPr txBox="1"/>
          <p:nvPr/>
        </p:nvSpPr>
        <p:spPr>
          <a:xfrm>
            <a:off x="6287804" y="5271199"/>
            <a:ext cx="174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using</a:t>
            </a:r>
          </a:p>
        </p:txBody>
      </p:sp>
    </p:spTree>
    <p:extLst>
      <p:ext uri="{BB962C8B-B14F-4D97-AF65-F5344CB8AC3E}">
        <p14:creationId xmlns:p14="http://schemas.microsoft.com/office/powerpoint/2010/main" val="21878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9BFFC7C-46E6-492E-6577-4459EAE3C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66849"/>
            <a:ext cx="5328592" cy="4213781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528CCACF-90D6-8489-9C43-1C4CC5EBFF21}"/>
              </a:ext>
            </a:extLst>
          </p:cNvPr>
          <p:cNvSpPr/>
          <p:nvPr/>
        </p:nvSpPr>
        <p:spPr>
          <a:xfrm>
            <a:off x="1763688" y="3399254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400CDAC5-1EF5-C40C-395C-7A4910C93A27}"/>
              </a:ext>
            </a:extLst>
          </p:cNvPr>
          <p:cNvSpPr/>
          <p:nvPr/>
        </p:nvSpPr>
        <p:spPr>
          <a:xfrm>
            <a:off x="1763688" y="433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B416E16A-6AFD-BDFD-924E-8049EB64DDE0}"/>
              </a:ext>
            </a:extLst>
          </p:cNvPr>
          <p:cNvSpPr/>
          <p:nvPr/>
        </p:nvSpPr>
        <p:spPr>
          <a:xfrm>
            <a:off x="4230000" y="529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9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BE75A57-AEE2-68A8-2443-5D18CBB05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53" b="11228"/>
          <a:stretch/>
        </p:blipFill>
        <p:spPr>
          <a:xfrm>
            <a:off x="467544" y="1052737"/>
            <a:ext cx="6768752" cy="465054"/>
          </a:xfr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BB51179-E4B9-7623-FC74-34E8D49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80" y="4077072"/>
            <a:ext cx="6062439" cy="278092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E7C3C6FA-9939-C2F9-474F-26A76DE52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484784"/>
            <a:ext cx="864096" cy="38491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749464DE-C23A-607E-7CCD-E42A66162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95" y="1484784"/>
            <a:ext cx="3916433" cy="12125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615891E5-CA2C-9019-8BF7-C5FEFDE05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2708920"/>
            <a:ext cx="3816424" cy="11967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F3C20F-D4D2-9643-A776-46E5A7BAFE3F}"/>
              </a:ext>
            </a:extLst>
          </p:cNvPr>
          <p:cNvSpPr txBox="1"/>
          <p:nvPr/>
        </p:nvSpPr>
        <p:spPr>
          <a:xfrm>
            <a:off x="4888649" y="4400613"/>
            <a:ext cx="271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riding a bike.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612073-12BD-CF97-73F2-4A72B497203D}"/>
              </a:ext>
            </a:extLst>
          </p:cNvPr>
          <p:cNvSpPr txBox="1"/>
          <p:nvPr/>
        </p:nvSpPr>
        <p:spPr>
          <a:xfrm>
            <a:off x="5076056" y="4887233"/>
            <a:ext cx="271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studying.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767DEF-80BF-C70F-2B16-D79813481BAB}"/>
              </a:ext>
            </a:extLst>
          </p:cNvPr>
          <p:cNvSpPr txBox="1"/>
          <p:nvPr/>
        </p:nvSpPr>
        <p:spPr>
          <a:xfrm>
            <a:off x="4571999" y="5372092"/>
            <a:ext cx="36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watering the plants.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B8330E-60B4-C523-0FE8-2F5904CB2643}"/>
              </a:ext>
            </a:extLst>
          </p:cNvPr>
          <p:cNvSpPr txBox="1"/>
          <p:nvPr/>
        </p:nvSpPr>
        <p:spPr>
          <a:xfrm>
            <a:off x="4788024" y="5856951"/>
            <a:ext cx="36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eating dinner.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E2A7D6-F82A-EBBD-5645-CD710C267264}"/>
              </a:ext>
            </a:extLst>
          </p:cNvPr>
          <p:cNvSpPr txBox="1"/>
          <p:nvPr/>
        </p:nvSpPr>
        <p:spPr>
          <a:xfrm>
            <a:off x="4600617" y="6343571"/>
            <a:ext cx="364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watching a movie.</a:t>
            </a:r>
          </a:p>
        </p:txBody>
      </p:sp>
    </p:spTree>
    <p:extLst>
      <p:ext uri="{BB962C8B-B14F-4D97-AF65-F5344CB8AC3E}">
        <p14:creationId xmlns:p14="http://schemas.microsoft.com/office/powerpoint/2010/main" val="169647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FC26D743-4FCA-B7D5-7C89-22FD1B1FC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556792"/>
            <a:ext cx="6696744" cy="4721112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9E6D96A-F21B-436E-12CA-9CAC56476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637F59-6163-467D-31DB-3AE4F800ABC6}"/>
              </a:ext>
            </a:extLst>
          </p:cNvPr>
          <p:cNvSpPr txBox="1"/>
          <p:nvPr/>
        </p:nvSpPr>
        <p:spPr>
          <a:xfrm>
            <a:off x="4067944" y="25823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reading.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FB1EB2-E66B-124B-75ED-41AD43B26B93}"/>
              </a:ext>
            </a:extLst>
          </p:cNvPr>
          <p:cNvSpPr txBox="1"/>
          <p:nvPr/>
        </p:nvSpPr>
        <p:spPr>
          <a:xfrm>
            <a:off x="4139952" y="320062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was smiling.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4E76C6-5F4F-4E70-BAA7-EB86F4E07915}"/>
              </a:ext>
            </a:extLst>
          </p:cNvPr>
          <p:cNvSpPr txBox="1"/>
          <p:nvPr/>
        </p:nvSpPr>
        <p:spPr>
          <a:xfrm>
            <a:off x="3995936" y="382332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were swimming.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1A17B4-A188-5E45-22C5-80B3B05270FE}"/>
              </a:ext>
            </a:extLst>
          </p:cNvPr>
          <p:cNvSpPr txBox="1"/>
          <p:nvPr/>
        </p:nvSpPr>
        <p:spPr>
          <a:xfrm>
            <a:off x="4139952" y="44545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were playing.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C14713-BCF1-CB37-D26D-19D061A3978E}"/>
              </a:ext>
            </a:extLst>
          </p:cNvPr>
          <p:cNvSpPr txBox="1"/>
          <p:nvPr/>
        </p:nvSpPr>
        <p:spPr>
          <a:xfrm>
            <a:off x="4283968" y="50783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 singing.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BB7677-6470-3D7E-38D9-CD0D97700FF8}"/>
              </a:ext>
            </a:extLst>
          </p:cNvPr>
          <p:cNvSpPr txBox="1"/>
          <p:nvPr/>
        </p:nvSpPr>
        <p:spPr>
          <a:xfrm>
            <a:off x="4211960" y="57021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moving.</a:t>
            </a:r>
          </a:p>
        </p:txBody>
      </p:sp>
    </p:spTree>
    <p:extLst>
      <p:ext uri="{BB962C8B-B14F-4D97-AF65-F5344CB8AC3E}">
        <p14:creationId xmlns:p14="http://schemas.microsoft.com/office/powerpoint/2010/main" val="265898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4">
            <a:extLst>
              <a:ext uri="{FF2B5EF4-FFF2-40B4-BE49-F238E27FC236}">
                <a16:creationId xmlns:a16="http://schemas.microsoft.com/office/drawing/2014/main" xmlns="" id="{4FC24176-023D-0CD6-E858-FB4B97A4A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40768"/>
            <a:ext cx="6336704" cy="4883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23397F-6523-DB35-AEAC-737D2DF7F10E}"/>
              </a:ext>
            </a:extLst>
          </p:cNvPr>
          <p:cNvSpPr txBox="1"/>
          <p:nvPr/>
        </p:nvSpPr>
        <p:spPr>
          <a:xfrm>
            <a:off x="3616444" y="118730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cleaning.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B131C1-8EB2-5F29-6F9C-C970C57A351B}"/>
              </a:ext>
            </a:extLst>
          </p:cNvPr>
          <p:cNvSpPr txBox="1"/>
          <p:nvPr/>
        </p:nvSpPr>
        <p:spPr>
          <a:xfrm>
            <a:off x="3800470" y="183363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writing.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6A4845-7FD9-E54D-03F0-92CFFFF72462}"/>
              </a:ext>
            </a:extLst>
          </p:cNvPr>
          <p:cNvSpPr txBox="1"/>
          <p:nvPr/>
        </p:nvSpPr>
        <p:spPr>
          <a:xfrm>
            <a:off x="3678973" y="24602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was drawing.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7F381E-DD8D-E6F4-6EAB-5C086FB3D818}"/>
              </a:ext>
            </a:extLst>
          </p:cNvPr>
          <p:cNvSpPr txBox="1"/>
          <p:nvPr/>
        </p:nvSpPr>
        <p:spPr>
          <a:xfrm>
            <a:off x="3635896" y="306878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were cleaning.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EBCB73-75F0-7AEE-81C9-B3A7BA9B3C3B}"/>
              </a:ext>
            </a:extLst>
          </p:cNvPr>
          <p:cNvSpPr txBox="1"/>
          <p:nvPr/>
        </p:nvSpPr>
        <p:spPr>
          <a:xfrm>
            <a:off x="3635896" y="370260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were sleeping.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8D522F-A3FE-92D5-F15B-71290F089999}"/>
              </a:ext>
            </a:extLst>
          </p:cNvPr>
          <p:cNvSpPr txBox="1"/>
          <p:nvPr/>
        </p:nvSpPr>
        <p:spPr>
          <a:xfrm>
            <a:off x="3563888" y="435179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laughing.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3452D1-9021-144A-1E8D-A3B11604CC6B}"/>
              </a:ext>
            </a:extLst>
          </p:cNvPr>
          <p:cNvSpPr txBox="1"/>
          <p:nvPr/>
        </p:nvSpPr>
        <p:spPr>
          <a:xfrm>
            <a:off x="3779912" y="498561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was playing.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53EB03-FDAE-486D-7CF0-1CDA25ACBF91}"/>
              </a:ext>
            </a:extLst>
          </p:cNvPr>
          <p:cNvSpPr txBox="1"/>
          <p:nvPr/>
        </p:nvSpPr>
        <p:spPr>
          <a:xfrm>
            <a:off x="3635896" y="560507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dancing.</a:t>
            </a:r>
          </a:p>
        </p:txBody>
      </p:sp>
    </p:spTree>
    <p:extLst>
      <p:ext uri="{BB962C8B-B14F-4D97-AF65-F5344CB8AC3E}">
        <p14:creationId xmlns:p14="http://schemas.microsoft.com/office/powerpoint/2010/main" val="21569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내용 개체 틀 9">
            <a:extLst>
              <a:ext uri="{FF2B5EF4-FFF2-40B4-BE49-F238E27FC236}">
                <a16:creationId xmlns:a16="http://schemas.microsoft.com/office/drawing/2014/main" xmlns="" id="{A1C9D0ED-D3E2-7419-BDF8-D6E3896A1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794" y="1628800"/>
            <a:ext cx="5283787" cy="3744416"/>
          </a:xfr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30C652E3-2DE8-A9F6-4076-96F41C42B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823DF465-5CF8-1D47-B11E-C0D5E548E750}"/>
              </a:ext>
            </a:extLst>
          </p:cNvPr>
          <p:cNvSpPr/>
          <p:nvPr/>
        </p:nvSpPr>
        <p:spPr>
          <a:xfrm>
            <a:off x="2880000" y="3160800"/>
            <a:ext cx="115212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43FABF71-F847-8C12-B9C8-E3B887A14AB7}"/>
              </a:ext>
            </a:extLst>
          </p:cNvPr>
          <p:cNvSpPr/>
          <p:nvPr/>
        </p:nvSpPr>
        <p:spPr>
          <a:xfrm>
            <a:off x="2160000" y="4068000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DD6A4D64-543A-08B0-ECFC-FF1068D7E435}"/>
              </a:ext>
            </a:extLst>
          </p:cNvPr>
          <p:cNvSpPr/>
          <p:nvPr/>
        </p:nvSpPr>
        <p:spPr>
          <a:xfrm>
            <a:off x="2221200" y="4986082"/>
            <a:ext cx="543313" cy="3871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8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F2E6BCB-7592-28D5-3748-D5AC4FCDD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83"/>
          <a:stretch/>
        </p:blipFill>
        <p:spPr>
          <a:xfrm>
            <a:off x="971600" y="1955861"/>
            <a:ext cx="6989797" cy="3600400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845FC87-4088-BB79-1E42-93754F30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51036"/>
            <a:ext cx="6638925" cy="504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A1B397-B6C8-F55A-7975-640E6B74AA65}"/>
              </a:ext>
            </a:extLst>
          </p:cNvPr>
          <p:cNvSpPr txBox="1"/>
          <p:nvPr/>
        </p:nvSpPr>
        <p:spPr>
          <a:xfrm>
            <a:off x="2843808" y="266181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playing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2A0F80-A8AC-032D-DF8F-308E4CCDE49F}"/>
              </a:ext>
            </a:extLst>
          </p:cNvPr>
          <p:cNvSpPr txBox="1"/>
          <p:nvPr/>
        </p:nvSpPr>
        <p:spPr>
          <a:xfrm>
            <a:off x="2843808" y="34599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writing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96B2EB-1292-DB72-4112-CE64F24E5BA8}"/>
              </a:ext>
            </a:extLst>
          </p:cNvPr>
          <p:cNvSpPr txBox="1"/>
          <p:nvPr/>
        </p:nvSpPr>
        <p:spPr>
          <a:xfrm>
            <a:off x="2843808" y="424215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driving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FE3A09-5F3B-252A-2CB4-C6A93AE7E78E}"/>
              </a:ext>
            </a:extLst>
          </p:cNvPr>
          <p:cNvSpPr txBox="1"/>
          <p:nvPr/>
        </p:nvSpPr>
        <p:spPr>
          <a:xfrm>
            <a:off x="2771800" y="503273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flying</a:t>
            </a:r>
          </a:p>
        </p:txBody>
      </p:sp>
    </p:spTree>
    <p:extLst>
      <p:ext uri="{BB962C8B-B14F-4D97-AF65-F5344CB8AC3E}">
        <p14:creationId xmlns:p14="http://schemas.microsoft.com/office/powerpoint/2010/main" val="270820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66F06F3-272D-CBAD-DC42-79013231A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368"/>
          <a:stretch/>
        </p:blipFill>
        <p:spPr>
          <a:xfrm>
            <a:off x="672207" y="2199339"/>
            <a:ext cx="7799586" cy="2597814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BF9C259-B430-6F02-5B9E-F1F2E822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159" b="88585"/>
          <a:stretch/>
        </p:blipFill>
        <p:spPr>
          <a:xfrm>
            <a:off x="684204" y="1791078"/>
            <a:ext cx="2398986" cy="408261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E2F165F2-C26D-842A-EE60-B8F90919DCA3}"/>
              </a:ext>
            </a:extLst>
          </p:cNvPr>
          <p:cNvSpPr/>
          <p:nvPr/>
        </p:nvSpPr>
        <p:spPr>
          <a:xfrm>
            <a:off x="5526000" y="2376000"/>
            <a:ext cx="115212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C8ADF16D-6FBB-A6F1-8048-E4FEEFB04357}"/>
              </a:ext>
            </a:extLst>
          </p:cNvPr>
          <p:cNvSpPr/>
          <p:nvPr/>
        </p:nvSpPr>
        <p:spPr>
          <a:xfrm>
            <a:off x="2195736" y="2790000"/>
            <a:ext cx="720080" cy="288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5BD3D656-C734-C70C-9910-8C05CA68AE9A}"/>
              </a:ext>
            </a:extLst>
          </p:cNvPr>
          <p:cNvSpPr/>
          <p:nvPr/>
        </p:nvSpPr>
        <p:spPr>
          <a:xfrm>
            <a:off x="3563888" y="3204000"/>
            <a:ext cx="648072" cy="2907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326BD5A7-5836-C9F3-58DF-3C5B165F307F}"/>
              </a:ext>
            </a:extLst>
          </p:cNvPr>
          <p:cNvSpPr/>
          <p:nvPr/>
        </p:nvSpPr>
        <p:spPr>
          <a:xfrm>
            <a:off x="6120000" y="3186000"/>
            <a:ext cx="648072" cy="2907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AE23737B-D197-2FA4-38DE-4F65C5B49343}"/>
              </a:ext>
            </a:extLst>
          </p:cNvPr>
          <p:cNvSpPr/>
          <p:nvPr/>
        </p:nvSpPr>
        <p:spPr>
          <a:xfrm>
            <a:off x="3834000" y="3618474"/>
            <a:ext cx="648072" cy="2907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74D0731D-642E-0448-59B4-65A3B1150848}"/>
              </a:ext>
            </a:extLst>
          </p:cNvPr>
          <p:cNvSpPr/>
          <p:nvPr/>
        </p:nvSpPr>
        <p:spPr>
          <a:xfrm>
            <a:off x="2604376" y="4017600"/>
            <a:ext cx="491410" cy="288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9894D335-7414-4275-C498-78A58E0EB528}"/>
              </a:ext>
            </a:extLst>
          </p:cNvPr>
          <p:cNvSpPr/>
          <p:nvPr/>
        </p:nvSpPr>
        <p:spPr>
          <a:xfrm>
            <a:off x="2538000" y="4410000"/>
            <a:ext cx="792088" cy="288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C93A75C6-B9E9-856F-AA92-A67C9D2E5EF4}"/>
              </a:ext>
            </a:extLst>
          </p:cNvPr>
          <p:cNvSpPr/>
          <p:nvPr/>
        </p:nvSpPr>
        <p:spPr>
          <a:xfrm>
            <a:off x="6300192" y="2790000"/>
            <a:ext cx="1224136" cy="3334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263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5314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4 I Wasn’t Sleeping 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36902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the past continuous tense in negatives and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2" y="1988840"/>
            <a:ext cx="8321394" cy="168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4" y="3682711"/>
            <a:ext cx="8332542" cy="305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5BE44EA1-F3FC-BD52-229E-E4A201ED5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65"/>
          <a:stretch/>
        </p:blipFill>
        <p:spPr>
          <a:xfrm>
            <a:off x="775472" y="2204864"/>
            <a:ext cx="7540944" cy="360040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21926E78-560D-9A15-B651-8C570C8CF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88C6B0F-7C2A-1CA0-B9A0-A13285559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771" b="89972"/>
          <a:stretch/>
        </p:blipFill>
        <p:spPr>
          <a:xfrm>
            <a:off x="819720" y="1556792"/>
            <a:ext cx="2312120" cy="415503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333E15B2-B0D0-C44A-19CA-9CFB03696EF3}"/>
              </a:ext>
            </a:extLst>
          </p:cNvPr>
          <p:cNvSpPr/>
          <p:nvPr/>
        </p:nvSpPr>
        <p:spPr>
          <a:xfrm>
            <a:off x="7200000" y="29160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3F08F5B8-21D2-AADE-BB65-727927EFE229}"/>
              </a:ext>
            </a:extLst>
          </p:cNvPr>
          <p:cNvSpPr/>
          <p:nvPr/>
        </p:nvSpPr>
        <p:spPr>
          <a:xfrm>
            <a:off x="5022000" y="35280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381858B1-9DBE-0545-A69C-D2CE58B7C9ED}"/>
              </a:ext>
            </a:extLst>
          </p:cNvPr>
          <p:cNvSpPr/>
          <p:nvPr/>
        </p:nvSpPr>
        <p:spPr>
          <a:xfrm>
            <a:off x="6102000" y="41328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0069C0B8-EAF1-DFB7-C5AB-8802FC1A7566}"/>
              </a:ext>
            </a:extLst>
          </p:cNvPr>
          <p:cNvSpPr/>
          <p:nvPr/>
        </p:nvSpPr>
        <p:spPr>
          <a:xfrm>
            <a:off x="7200000" y="47340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9098565-9BF1-9B6A-319B-E2F3EF6F6E53}"/>
              </a:ext>
            </a:extLst>
          </p:cNvPr>
          <p:cNvSpPr/>
          <p:nvPr/>
        </p:nvSpPr>
        <p:spPr>
          <a:xfrm>
            <a:off x="6102000" y="53640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730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D556E8F-B1A8-4C5C-0336-BBB390D84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63"/>
          <a:stretch/>
        </p:blipFill>
        <p:spPr>
          <a:xfrm>
            <a:off x="899592" y="1842341"/>
            <a:ext cx="6984776" cy="4394971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6B3315B4-88D0-B89B-C7C9-4E4B74BA5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327" b="92402"/>
          <a:stretch/>
        </p:blipFill>
        <p:spPr>
          <a:xfrm>
            <a:off x="899592" y="1196752"/>
            <a:ext cx="2488903" cy="415426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ED2D987F-E848-8033-0E01-289F3284B712}"/>
              </a:ext>
            </a:extLst>
          </p:cNvPr>
          <p:cNvCxnSpPr>
            <a:cxnSpLocks/>
          </p:cNvCxnSpPr>
          <p:nvPr/>
        </p:nvCxnSpPr>
        <p:spPr>
          <a:xfrm flipV="1">
            <a:off x="5088622" y="2339959"/>
            <a:ext cx="936104" cy="1150886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5CF31E61-02F1-EE5A-86D6-CAB31D921B8A}"/>
              </a:ext>
            </a:extLst>
          </p:cNvPr>
          <p:cNvCxnSpPr>
            <a:cxnSpLocks/>
          </p:cNvCxnSpPr>
          <p:nvPr/>
        </p:nvCxnSpPr>
        <p:spPr>
          <a:xfrm flipV="1">
            <a:off x="5106341" y="3490845"/>
            <a:ext cx="918385" cy="1117822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xmlns="" id="{C8E5FE48-FD62-AEA8-711F-CF6109F08F49}"/>
              </a:ext>
            </a:extLst>
          </p:cNvPr>
          <p:cNvCxnSpPr>
            <a:cxnSpLocks/>
          </p:cNvCxnSpPr>
          <p:nvPr/>
        </p:nvCxnSpPr>
        <p:spPr>
          <a:xfrm flipV="1">
            <a:off x="5076056" y="4608667"/>
            <a:ext cx="948670" cy="1151795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3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887BD0BF-2617-8F8A-84D5-23CD51823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413" y="1628800"/>
            <a:ext cx="5116755" cy="409744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898E815-2FBF-1A7C-A0E9-67BDB02B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xmlns="" id="{476DF158-0631-A681-32D5-140E860B5D8D}"/>
              </a:ext>
            </a:extLst>
          </p:cNvPr>
          <p:cNvSpPr/>
          <p:nvPr/>
        </p:nvSpPr>
        <p:spPr>
          <a:xfrm>
            <a:off x="1800000" y="349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9C718ABE-41B4-F378-1F0A-7D4F5CA05303}"/>
              </a:ext>
            </a:extLst>
          </p:cNvPr>
          <p:cNvSpPr/>
          <p:nvPr/>
        </p:nvSpPr>
        <p:spPr>
          <a:xfrm>
            <a:off x="4211984" y="442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23E2DEB1-EBB8-0922-94C2-F820DADCC488}"/>
              </a:ext>
            </a:extLst>
          </p:cNvPr>
          <p:cNvSpPr/>
          <p:nvPr/>
        </p:nvSpPr>
        <p:spPr>
          <a:xfrm>
            <a:off x="1800000" y="53712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50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A1EB260-1013-A4E0-8374-F4E99369F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87" r="1087" b="86429"/>
          <a:stretch/>
        </p:blipFill>
        <p:spPr>
          <a:xfrm>
            <a:off x="683568" y="1268760"/>
            <a:ext cx="6624736" cy="648072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ABD9929-AA9F-181E-12EE-64FCAE6CF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95"/>
          <a:stretch/>
        </p:blipFill>
        <p:spPr>
          <a:xfrm>
            <a:off x="683568" y="2011371"/>
            <a:ext cx="7272808" cy="44093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DC4F31-1642-03CB-AD10-6844497C5066}"/>
              </a:ext>
            </a:extLst>
          </p:cNvPr>
          <p:cNvSpPr txBox="1"/>
          <p:nvPr/>
        </p:nvSpPr>
        <p:spPr>
          <a:xfrm>
            <a:off x="3419872" y="361080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weren’t enjoying the concert.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B16CEB-E329-2F6D-BD38-A05CBA8BD505}"/>
              </a:ext>
            </a:extLst>
          </p:cNvPr>
          <p:cNvSpPr txBox="1"/>
          <p:nvPr/>
        </p:nvSpPr>
        <p:spPr>
          <a:xfrm>
            <a:off x="3419872" y="469800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wasn’t working at the library.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B6381D-03B8-47A8-D1EE-A50809621E53}"/>
              </a:ext>
            </a:extLst>
          </p:cNvPr>
          <p:cNvSpPr txBox="1"/>
          <p:nvPr/>
        </p:nvSpPr>
        <p:spPr>
          <a:xfrm>
            <a:off x="3419872" y="579600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weren’t playing soccer at the park.</a:t>
            </a:r>
          </a:p>
        </p:txBody>
      </p:sp>
    </p:spTree>
    <p:extLst>
      <p:ext uri="{BB962C8B-B14F-4D97-AF65-F5344CB8AC3E}">
        <p14:creationId xmlns:p14="http://schemas.microsoft.com/office/powerpoint/2010/main" val="225180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7BCEA0F-7473-118C-8EC4-E7BC0DAE6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96752"/>
            <a:ext cx="5301153" cy="4824536"/>
          </a:xfr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26E437C-063C-6E49-4634-E87650C24567}"/>
              </a:ext>
            </a:extLst>
          </p:cNvPr>
          <p:cNvSpPr/>
          <p:nvPr/>
        </p:nvSpPr>
        <p:spPr>
          <a:xfrm>
            <a:off x="2483768" y="239400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010D8B41-26FC-4EE6-AFBF-DE2A3EC6B1F1}"/>
              </a:ext>
            </a:extLst>
          </p:cNvPr>
          <p:cNvSpPr/>
          <p:nvPr/>
        </p:nvSpPr>
        <p:spPr>
          <a:xfrm>
            <a:off x="3186000" y="3042000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7C0D1823-F38C-D5D4-18ED-BA195BDED54D}"/>
              </a:ext>
            </a:extLst>
          </p:cNvPr>
          <p:cNvSpPr/>
          <p:nvPr/>
        </p:nvSpPr>
        <p:spPr>
          <a:xfrm>
            <a:off x="1854000" y="367200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A1BFB7F7-3134-41A6-DA15-DD8E53D323EC}"/>
              </a:ext>
            </a:extLst>
          </p:cNvPr>
          <p:cNvSpPr/>
          <p:nvPr/>
        </p:nvSpPr>
        <p:spPr>
          <a:xfrm>
            <a:off x="2483768" y="430200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2B9A53FC-0792-7C98-BAD5-DA2F1FBD4A02}"/>
              </a:ext>
            </a:extLst>
          </p:cNvPr>
          <p:cNvSpPr/>
          <p:nvPr/>
        </p:nvSpPr>
        <p:spPr>
          <a:xfrm>
            <a:off x="3186000" y="4950000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92827493-6BF3-B625-87CD-89D249256506}"/>
              </a:ext>
            </a:extLst>
          </p:cNvPr>
          <p:cNvSpPr/>
          <p:nvPr/>
        </p:nvSpPr>
        <p:spPr>
          <a:xfrm>
            <a:off x="2826000" y="5580000"/>
            <a:ext cx="68407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44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2CA664-429D-F311-9139-31A7A15BE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79" y="1355656"/>
            <a:ext cx="5218513" cy="4953664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xmlns="" id="{30B675FF-BB67-FB9E-851A-F60FE5B0F6A7}"/>
              </a:ext>
            </a:extLst>
          </p:cNvPr>
          <p:cNvSpPr/>
          <p:nvPr/>
        </p:nvSpPr>
        <p:spPr>
          <a:xfrm>
            <a:off x="1512000" y="1355656"/>
            <a:ext cx="504056" cy="345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30B9F932-551D-B71F-B6B5-24A85C5D1DEB}"/>
              </a:ext>
            </a:extLst>
          </p:cNvPr>
          <p:cNvSpPr/>
          <p:nvPr/>
        </p:nvSpPr>
        <p:spPr>
          <a:xfrm>
            <a:off x="2736000" y="201600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573ECE2C-9EE7-AAA1-FC66-EF76A78740CD}"/>
              </a:ext>
            </a:extLst>
          </p:cNvPr>
          <p:cNvSpPr/>
          <p:nvPr/>
        </p:nvSpPr>
        <p:spPr>
          <a:xfrm>
            <a:off x="1944000" y="327600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AFB91BF2-CFC8-58A8-07B4-A8D1370A7838}"/>
              </a:ext>
            </a:extLst>
          </p:cNvPr>
          <p:cNvSpPr/>
          <p:nvPr/>
        </p:nvSpPr>
        <p:spPr>
          <a:xfrm>
            <a:off x="1512000" y="2628000"/>
            <a:ext cx="504056" cy="345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3749750B-0D71-F2CA-228D-221EAD1D3DD8}"/>
              </a:ext>
            </a:extLst>
          </p:cNvPr>
          <p:cNvSpPr/>
          <p:nvPr/>
        </p:nvSpPr>
        <p:spPr>
          <a:xfrm>
            <a:off x="2808000" y="3924000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51B33254-4D68-8155-E2A6-A13F210C73B0}"/>
              </a:ext>
            </a:extLst>
          </p:cNvPr>
          <p:cNvSpPr/>
          <p:nvPr/>
        </p:nvSpPr>
        <p:spPr>
          <a:xfrm>
            <a:off x="2106000" y="4536000"/>
            <a:ext cx="6120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C9888B18-BB15-5780-95DC-279D874447FE}"/>
              </a:ext>
            </a:extLst>
          </p:cNvPr>
          <p:cNvSpPr/>
          <p:nvPr/>
        </p:nvSpPr>
        <p:spPr>
          <a:xfrm>
            <a:off x="1632082" y="5181002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C39C3A3F-468C-468A-562C-BC46BC15BFCA}"/>
              </a:ext>
            </a:extLst>
          </p:cNvPr>
          <p:cNvSpPr/>
          <p:nvPr/>
        </p:nvSpPr>
        <p:spPr>
          <a:xfrm>
            <a:off x="1530000" y="5832000"/>
            <a:ext cx="504056" cy="345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98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0CE17ECF-8C4F-CB54-A7DA-91F724007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42"/>
          <a:stretch/>
        </p:blipFill>
        <p:spPr>
          <a:xfrm>
            <a:off x="852281" y="2348880"/>
            <a:ext cx="7439437" cy="3777283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A73866B-64CB-F626-166D-112EBD91D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2A989686-5038-F6C0-392B-7FB725309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0" r="9079" b="83166"/>
          <a:stretch/>
        </p:blipFill>
        <p:spPr>
          <a:xfrm>
            <a:off x="852281" y="1556792"/>
            <a:ext cx="6816063" cy="697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58EE44-6850-192C-32B0-00EACB227350}"/>
              </a:ext>
            </a:extLst>
          </p:cNvPr>
          <p:cNvSpPr txBox="1"/>
          <p:nvPr/>
        </p:nvSpPr>
        <p:spPr>
          <a:xfrm>
            <a:off x="5508104" y="361800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we weren’t having fun.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14A935-F505-C7E1-40C1-D6DB076D7299}"/>
              </a:ext>
            </a:extLst>
          </p:cNvPr>
          <p:cNvSpPr txBox="1"/>
          <p:nvPr/>
        </p:nvSpPr>
        <p:spPr>
          <a:xfrm>
            <a:off x="1691680" y="544522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they weren’t eating breakfast.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D0790B-FCA9-B44E-DC05-4800526E8C99}"/>
              </a:ext>
            </a:extLst>
          </p:cNvPr>
          <p:cNvSpPr txBox="1"/>
          <p:nvPr/>
        </p:nvSpPr>
        <p:spPr>
          <a:xfrm>
            <a:off x="5508104" y="5444975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you weren’t playing volleyball.</a:t>
            </a:r>
          </a:p>
        </p:txBody>
      </p:sp>
    </p:spTree>
    <p:extLst>
      <p:ext uri="{BB962C8B-B14F-4D97-AF65-F5344CB8AC3E}">
        <p14:creationId xmlns:p14="http://schemas.microsoft.com/office/powerpoint/2010/main" val="17649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89CBF58-EDE2-898D-ADF7-DAE590D84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484784"/>
            <a:ext cx="6867282" cy="4654401"/>
          </a:xfr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68EB7618-4636-82D6-E554-0015F0255AD1}"/>
              </a:ext>
            </a:extLst>
          </p:cNvPr>
          <p:cNvCxnSpPr>
            <a:cxnSpLocks/>
          </p:cNvCxnSpPr>
          <p:nvPr/>
        </p:nvCxnSpPr>
        <p:spPr>
          <a:xfrm flipV="1">
            <a:off x="4855567" y="2152800"/>
            <a:ext cx="1233066" cy="70593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65DA4DE3-CB49-4312-2C56-AC148372A89C}"/>
              </a:ext>
            </a:extLst>
          </p:cNvPr>
          <p:cNvCxnSpPr>
            <a:cxnSpLocks/>
          </p:cNvCxnSpPr>
          <p:nvPr/>
        </p:nvCxnSpPr>
        <p:spPr>
          <a:xfrm>
            <a:off x="4842030" y="3581527"/>
            <a:ext cx="1260140" cy="144106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2FC64956-8CD6-011C-D823-3941724859A8}"/>
              </a:ext>
            </a:extLst>
          </p:cNvPr>
          <p:cNvCxnSpPr>
            <a:cxnSpLocks/>
          </p:cNvCxnSpPr>
          <p:nvPr/>
        </p:nvCxnSpPr>
        <p:spPr>
          <a:xfrm flipV="1">
            <a:off x="4851031" y="3581527"/>
            <a:ext cx="1251139" cy="71734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CAAD3292-0B48-037B-79E6-6BC4656AC9FC}"/>
              </a:ext>
            </a:extLst>
          </p:cNvPr>
          <p:cNvCxnSpPr>
            <a:cxnSpLocks/>
          </p:cNvCxnSpPr>
          <p:nvPr/>
        </p:nvCxnSpPr>
        <p:spPr>
          <a:xfrm>
            <a:off x="4860032" y="5022594"/>
            <a:ext cx="1224136" cy="78474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xmlns="" id="{50F4A7E7-222A-DE5E-29BD-AC2B9CC19AA5}"/>
              </a:ext>
            </a:extLst>
          </p:cNvPr>
          <p:cNvCxnSpPr>
            <a:cxnSpLocks/>
          </p:cNvCxnSpPr>
          <p:nvPr/>
        </p:nvCxnSpPr>
        <p:spPr>
          <a:xfrm flipV="1">
            <a:off x="4842030" y="4317356"/>
            <a:ext cx="1244023" cy="14159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529E9DE-767E-334A-B1FC-391EF0477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36"/>
          <a:stretch/>
        </p:blipFill>
        <p:spPr>
          <a:xfrm>
            <a:off x="1547664" y="1268760"/>
            <a:ext cx="6264696" cy="5062703"/>
          </a:xfrm>
          <a:prstGeom prst="snip1Rect">
            <a:avLst>
              <a:gd name="adj" fmla="val 23715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D3F640-692C-985E-4960-C6A81EC39198}"/>
              </a:ext>
            </a:extLst>
          </p:cNvPr>
          <p:cNvSpPr txBox="1"/>
          <p:nvPr/>
        </p:nvSpPr>
        <p:spPr>
          <a:xfrm>
            <a:off x="1835696" y="234888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 was watching TV.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05AF0D-AC2A-0CC7-5EB0-B06B29B681B3}"/>
              </a:ext>
            </a:extLst>
          </p:cNvPr>
          <p:cNvSpPr txBox="1"/>
          <p:nvPr/>
        </p:nvSpPr>
        <p:spPr>
          <a:xfrm>
            <a:off x="5318110" y="234000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they were camping.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9ECCCA-9DA2-335A-D629-AEC201CCD091}"/>
              </a:ext>
            </a:extLst>
          </p:cNvPr>
          <p:cNvSpPr txBox="1"/>
          <p:nvPr/>
        </p:nvSpPr>
        <p:spPr>
          <a:xfrm>
            <a:off x="1835696" y="4013775"/>
            <a:ext cx="2197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you weren’t exercising at the gym.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B63874-1BC7-17EA-4620-59867CB0E460}"/>
              </a:ext>
            </a:extLst>
          </p:cNvPr>
          <p:cNvSpPr txBox="1"/>
          <p:nvPr/>
        </p:nvSpPr>
        <p:spPr>
          <a:xfrm>
            <a:off x="5292080" y="4013775"/>
            <a:ext cx="2197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he was driving a car.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C9678C-EAC3-8521-927B-86518B552659}"/>
              </a:ext>
            </a:extLst>
          </p:cNvPr>
          <p:cNvSpPr txBox="1"/>
          <p:nvPr/>
        </p:nvSpPr>
        <p:spPr>
          <a:xfrm>
            <a:off x="1835696" y="5693152"/>
            <a:ext cx="236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he wasn’t walking with his friends.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F4AA43-31ED-0606-E55C-197B83DBE674}"/>
              </a:ext>
            </a:extLst>
          </p:cNvPr>
          <p:cNvSpPr txBox="1"/>
          <p:nvPr/>
        </p:nvSpPr>
        <p:spPr>
          <a:xfrm>
            <a:off x="5315018" y="5693152"/>
            <a:ext cx="2364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we weren’t talking on the phone.</a:t>
            </a:r>
          </a:p>
        </p:txBody>
      </p:sp>
    </p:spTree>
    <p:extLst>
      <p:ext uri="{BB962C8B-B14F-4D97-AF65-F5344CB8AC3E}">
        <p14:creationId xmlns:p14="http://schemas.microsoft.com/office/powerpoint/2010/main" val="20981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B089AF2-2E2E-45F9-A5B3-64BCB257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15"/>
          <a:stretch/>
        </p:blipFill>
        <p:spPr>
          <a:xfrm>
            <a:off x="919748" y="2419907"/>
            <a:ext cx="7200800" cy="289706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AA7F5B7-4BF7-D32B-9265-42BC1AF32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65"/>
          <a:stretch/>
        </p:blipFill>
        <p:spPr>
          <a:xfrm>
            <a:off x="919748" y="1785479"/>
            <a:ext cx="6912768" cy="6354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1EA508-47A2-5EFE-8746-A3FBCC98023E}"/>
              </a:ext>
            </a:extLst>
          </p:cNvPr>
          <p:cNvSpPr txBox="1"/>
          <p:nvPr/>
        </p:nvSpPr>
        <p:spPr>
          <a:xfrm>
            <a:off x="2843808" y="301721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weren’t using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908199-346A-CC66-2C46-A283CC13A103}"/>
              </a:ext>
            </a:extLst>
          </p:cNvPr>
          <p:cNvSpPr txBox="1"/>
          <p:nvPr/>
        </p:nvSpPr>
        <p:spPr>
          <a:xfrm>
            <a:off x="2807804" y="36375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weren’t eating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3F8F7D-243C-96D8-C71D-ED00C4878F19}"/>
              </a:ext>
            </a:extLst>
          </p:cNvPr>
          <p:cNvSpPr txBox="1"/>
          <p:nvPr/>
        </p:nvSpPr>
        <p:spPr>
          <a:xfrm>
            <a:off x="2154099" y="425244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9C2958-72E5-F6A1-F32C-5DF6ADB34BAE}"/>
              </a:ext>
            </a:extLst>
          </p:cNvPr>
          <p:cNvSpPr txBox="1"/>
          <p:nvPr/>
        </p:nvSpPr>
        <p:spPr>
          <a:xfrm>
            <a:off x="4139952" y="425785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22EFAF-AE8A-3FD8-53B1-466724D055F9}"/>
              </a:ext>
            </a:extLst>
          </p:cNvPr>
          <p:cNvSpPr txBox="1"/>
          <p:nvPr/>
        </p:nvSpPr>
        <p:spPr>
          <a:xfrm>
            <a:off x="2195736" y="486735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72AA256-CC41-6AFA-325A-6A6B5BCEEFA6}"/>
              </a:ext>
            </a:extLst>
          </p:cNvPr>
          <p:cNvSpPr txBox="1"/>
          <p:nvPr/>
        </p:nvSpPr>
        <p:spPr>
          <a:xfrm>
            <a:off x="3769171" y="487246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wearing</a:t>
            </a:r>
          </a:p>
        </p:txBody>
      </p:sp>
    </p:spTree>
    <p:extLst>
      <p:ext uri="{BB962C8B-B14F-4D97-AF65-F5344CB8AC3E}">
        <p14:creationId xmlns:p14="http://schemas.microsoft.com/office/powerpoint/2010/main" val="29020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DC64812-BCBB-9E14-7B94-5D18EDD42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74"/>
          <a:stretch/>
        </p:blipFill>
        <p:spPr>
          <a:xfrm>
            <a:off x="902695" y="1919652"/>
            <a:ext cx="7338609" cy="3597580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5E538BF-5B48-BB70-3426-A9B0E285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837" b="91070"/>
          <a:stretch/>
        </p:blipFill>
        <p:spPr>
          <a:xfrm>
            <a:off x="902695" y="1496905"/>
            <a:ext cx="3464818" cy="422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63C1B6-3038-E015-6BF0-06314DC38EC8}"/>
              </a:ext>
            </a:extLst>
          </p:cNvPr>
          <p:cNvSpPr txBox="1"/>
          <p:nvPr/>
        </p:nvSpPr>
        <p:spPr>
          <a:xfrm>
            <a:off x="2774066" y="382407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wasn’t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1FD67B-8CB1-FECA-9336-A1BD775F8766}"/>
              </a:ext>
            </a:extLst>
          </p:cNvPr>
          <p:cNvSpPr txBox="1"/>
          <p:nvPr/>
        </p:nvSpPr>
        <p:spPr>
          <a:xfrm>
            <a:off x="2769347" y="410421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wasn’t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76AE38-E98C-ECDF-B631-8808CCC09D2F}"/>
              </a:ext>
            </a:extLst>
          </p:cNvPr>
          <p:cNvSpPr txBox="1"/>
          <p:nvPr/>
        </p:nvSpPr>
        <p:spPr>
          <a:xfrm>
            <a:off x="2771800" y="442640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67545D-8B8D-8B0A-315C-6D956D9EDEC0}"/>
              </a:ext>
            </a:extLst>
          </p:cNvPr>
          <p:cNvSpPr txBox="1"/>
          <p:nvPr/>
        </p:nvSpPr>
        <p:spPr>
          <a:xfrm>
            <a:off x="3635896" y="472285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AAF042-3701-8BBD-1250-130D0205A192}"/>
              </a:ext>
            </a:extLst>
          </p:cNvPr>
          <p:cNvSpPr txBox="1"/>
          <p:nvPr/>
        </p:nvSpPr>
        <p:spPr>
          <a:xfrm>
            <a:off x="2843808" y="503381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</p:spTree>
    <p:extLst>
      <p:ext uri="{BB962C8B-B14F-4D97-AF65-F5344CB8AC3E}">
        <p14:creationId xmlns:p14="http://schemas.microsoft.com/office/powerpoint/2010/main" val="13759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51520" y="81118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5 I Will Eat Lunch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584855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will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in the future simple tense.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496944" cy="457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B742E6CD-C3EF-3314-FE35-ADDE9889E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566"/>
          <a:stretch/>
        </p:blipFill>
        <p:spPr>
          <a:xfrm>
            <a:off x="827584" y="1556793"/>
            <a:ext cx="6120680" cy="504056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29036B1-155B-13B5-DC6E-383904AB8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AC68161-DEBB-BA8F-86C0-F68D1D4C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5"/>
          <a:stretch/>
        </p:blipFill>
        <p:spPr>
          <a:xfrm>
            <a:off x="862339" y="2255309"/>
            <a:ext cx="6085925" cy="3526623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D3796794-1F0A-A97C-672C-A9719ED41FA2}"/>
              </a:ext>
            </a:extLst>
          </p:cNvPr>
          <p:cNvCxnSpPr>
            <a:cxnSpLocks/>
          </p:cNvCxnSpPr>
          <p:nvPr/>
        </p:nvCxnSpPr>
        <p:spPr>
          <a:xfrm>
            <a:off x="2178000" y="3212976"/>
            <a:ext cx="504056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B49D4131-279C-FAB6-3790-171FF463F819}"/>
              </a:ext>
            </a:extLst>
          </p:cNvPr>
          <p:cNvCxnSpPr>
            <a:cxnSpLocks/>
          </p:cNvCxnSpPr>
          <p:nvPr/>
        </p:nvCxnSpPr>
        <p:spPr>
          <a:xfrm>
            <a:off x="2718000" y="3816000"/>
            <a:ext cx="864096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3E15CE21-669A-B7E7-B919-3E9AE9B9EDC1}"/>
              </a:ext>
            </a:extLst>
          </p:cNvPr>
          <p:cNvCxnSpPr>
            <a:cxnSpLocks/>
          </p:cNvCxnSpPr>
          <p:nvPr/>
        </p:nvCxnSpPr>
        <p:spPr>
          <a:xfrm>
            <a:off x="3042000" y="4410000"/>
            <a:ext cx="864096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D1DECEFA-3556-7B8B-D61F-023B1481112B}"/>
              </a:ext>
            </a:extLst>
          </p:cNvPr>
          <p:cNvCxnSpPr>
            <a:cxnSpLocks/>
          </p:cNvCxnSpPr>
          <p:nvPr/>
        </p:nvCxnSpPr>
        <p:spPr>
          <a:xfrm>
            <a:off x="2267744" y="5047200"/>
            <a:ext cx="576064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6E83A161-2034-00B0-2B24-4CF0D05EEB7D}"/>
              </a:ext>
            </a:extLst>
          </p:cNvPr>
          <p:cNvCxnSpPr>
            <a:cxnSpLocks/>
          </p:cNvCxnSpPr>
          <p:nvPr/>
        </p:nvCxnSpPr>
        <p:spPr>
          <a:xfrm>
            <a:off x="2394000" y="5634000"/>
            <a:ext cx="792088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F354652-1CC9-B31F-B2AF-7D31395E1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17"/>
          <a:stretch/>
        </p:blipFill>
        <p:spPr>
          <a:xfrm>
            <a:off x="683568" y="1772816"/>
            <a:ext cx="7096431" cy="4608512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5434DFBB-2471-5614-C701-31EB9163F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02" b="91865"/>
          <a:stretch/>
        </p:blipFill>
        <p:spPr>
          <a:xfrm>
            <a:off x="611560" y="1124744"/>
            <a:ext cx="6696744" cy="432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C57E7A-A1DC-2FC2-FF64-D32638BC2B1C}"/>
              </a:ext>
            </a:extLst>
          </p:cNvPr>
          <p:cNvSpPr txBox="1"/>
          <p:nvPr/>
        </p:nvSpPr>
        <p:spPr>
          <a:xfrm>
            <a:off x="4572000" y="367555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open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709735-F435-24FB-9E7D-02F334E379F2}"/>
              </a:ext>
            </a:extLst>
          </p:cNvPr>
          <p:cNvSpPr txBox="1"/>
          <p:nvPr/>
        </p:nvSpPr>
        <p:spPr>
          <a:xfrm>
            <a:off x="3419872" y="466375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ride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B2FAAA-909B-06FC-F5BA-823767618599}"/>
              </a:ext>
            </a:extLst>
          </p:cNvPr>
          <p:cNvSpPr txBox="1"/>
          <p:nvPr/>
        </p:nvSpPr>
        <p:spPr>
          <a:xfrm>
            <a:off x="3419872" y="565195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have</a:t>
            </a:r>
          </a:p>
        </p:txBody>
      </p:sp>
    </p:spTree>
    <p:extLst>
      <p:ext uri="{BB962C8B-B14F-4D97-AF65-F5344CB8AC3E}">
        <p14:creationId xmlns:p14="http://schemas.microsoft.com/office/powerpoint/2010/main" val="429417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F17526B0-C95A-EEEB-0447-2876CAA2E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99" y="1554620"/>
            <a:ext cx="6723145" cy="475470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81BA41D-361D-D894-1CA2-EA329BF7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5DE9DA-69FD-8DC1-41D4-5D9AC8950440}"/>
              </a:ext>
            </a:extLst>
          </p:cNvPr>
          <p:cNvSpPr txBox="1"/>
          <p:nvPr/>
        </p:nvSpPr>
        <p:spPr>
          <a:xfrm>
            <a:off x="3635896" y="36450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play the piano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C9656C-3623-7719-1A9D-6541899A042A}"/>
              </a:ext>
            </a:extLst>
          </p:cNvPr>
          <p:cNvSpPr txBox="1"/>
          <p:nvPr/>
        </p:nvSpPr>
        <p:spPr>
          <a:xfrm>
            <a:off x="3635896" y="46994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brush the cat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B274ED-5022-4B25-AFC9-B9C99F7F955F}"/>
              </a:ext>
            </a:extLst>
          </p:cNvPr>
          <p:cNvSpPr txBox="1"/>
          <p:nvPr/>
        </p:nvSpPr>
        <p:spPr>
          <a:xfrm>
            <a:off x="3635896" y="57538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will talk on the phone</a:t>
            </a:r>
          </a:p>
        </p:txBody>
      </p:sp>
    </p:spTree>
    <p:extLst>
      <p:ext uri="{BB962C8B-B14F-4D97-AF65-F5344CB8AC3E}">
        <p14:creationId xmlns:p14="http://schemas.microsoft.com/office/powerpoint/2010/main" val="39342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BC1CDCE-40AF-7645-7297-1A7F72318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28"/>
          <a:stretch/>
        </p:blipFill>
        <p:spPr>
          <a:xfrm>
            <a:off x="827584" y="2091110"/>
            <a:ext cx="6905625" cy="3498130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8C7B87B4-5AFA-26C1-0AF1-739D9F837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91" b="88071"/>
          <a:stretch/>
        </p:blipFill>
        <p:spPr>
          <a:xfrm>
            <a:off x="755576" y="1371029"/>
            <a:ext cx="6333133" cy="473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A7B4FD-22E1-D55F-4E14-CCBB75552360}"/>
              </a:ext>
            </a:extLst>
          </p:cNvPr>
          <p:cNvSpPr txBox="1"/>
          <p:nvPr/>
        </p:nvSpPr>
        <p:spPr>
          <a:xfrm>
            <a:off x="2771800" y="27809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CBAC57-A152-D081-6ECA-A65DDFF38889}"/>
              </a:ext>
            </a:extLst>
          </p:cNvPr>
          <p:cNvSpPr txBox="1"/>
          <p:nvPr/>
        </p:nvSpPr>
        <p:spPr>
          <a:xfrm>
            <a:off x="2051720" y="352307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finish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185BE2-3B8A-B9AD-45D3-8DD041B80BF2}"/>
              </a:ext>
            </a:extLst>
          </p:cNvPr>
          <p:cNvSpPr txBox="1"/>
          <p:nvPr/>
        </p:nvSpPr>
        <p:spPr>
          <a:xfrm>
            <a:off x="2699792" y="426522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make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A0EC28-98E5-669F-CC56-1B3DA7BBA04B}"/>
              </a:ext>
            </a:extLst>
          </p:cNvPr>
          <p:cNvSpPr txBox="1"/>
          <p:nvPr/>
        </p:nvSpPr>
        <p:spPr>
          <a:xfrm>
            <a:off x="2409974" y="503002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take</a:t>
            </a:r>
          </a:p>
        </p:txBody>
      </p:sp>
    </p:spTree>
    <p:extLst>
      <p:ext uri="{BB962C8B-B14F-4D97-AF65-F5344CB8AC3E}">
        <p14:creationId xmlns:p14="http://schemas.microsoft.com/office/powerpoint/2010/main" val="386226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D5D7EBCE-BBC4-E6C9-E341-C5644A035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3975"/>
            <a:ext cx="6334125" cy="5048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D281A64E-329E-7D69-7EDE-8180C8200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154400"/>
            <a:ext cx="3264783" cy="403244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E1DAE68E-2A1E-2822-1F19-852A8F57B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916832"/>
            <a:ext cx="4835404" cy="4507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F8FF36-6FB7-035F-A51F-561BDA0E8017}"/>
              </a:ext>
            </a:extLst>
          </p:cNvPr>
          <p:cNvSpPr txBox="1"/>
          <p:nvPr/>
        </p:nvSpPr>
        <p:spPr>
          <a:xfrm>
            <a:off x="6131356" y="2780928"/>
            <a:ext cx="131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take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35DC8F-8532-88C6-03E6-DECC33CFFD97}"/>
              </a:ext>
            </a:extLst>
          </p:cNvPr>
          <p:cNvSpPr txBox="1"/>
          <p:nvPr/>
        </p:nvSpPr>
        <p:spPr>
          <a:xfrm>
            <a:off x="6084168" y="3483701"/>
            <a:ext cx="131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clean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2492FB-008B-8AB8-39FF-5CEF100FA1EE}"/>
              </a:ext>
            </a:extLst>
          </p:cNvPr>
          <p:cNvSpPr txBox="1"/>
          <p:nvPr/>
        </p:nvSpPr>
        <p:spPr>
          <a:xfrm>
            <a:off x="6084168" y="4186475"/>
            <a:ext cx="131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drink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6C9F04-9A44-8966-549C-1D886C0E95F7}"/>
              </a:ext>
            </a:extLst>
          </p:cNvPr>
          <p:cNvSpPr txBox="1"/>
          <p:nvPr/>
        </p:nvSpPr>
        <p:spPr>
          <a:xfrm>
            <a:off x="6084168" y="4867917"/>
            <a:ext cx="131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B0045F-E809-1E3C-EACE-FCF2EF272C1E}"/>
              </a:ext>
            </a:extLst>
          </p:cNvPr>
          <p:cNvSpPr txBox="1"/>
          <p:nvPr/>
        </p:nvSpPr>
        <p:spPr>
          <a:xfrm>
            <a:off x="6142167" y="5549359"/>
            <a:ext cx="131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go</a:t>
            </a:r>
          </a:p>
        </p:txBody>
      </p:sp>
    </p:spTree>
    <p:extLst>
      <p:ext uri="{BB962C8B-B14F-4D97-AF65-F5344CB8AC3E}">
        <p14:creationId xmlns:p14="http://schemas.microsoft.com/office/powerpoint/2010/main" val="34067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534FC832-6E9D-5FF3-F44D-D9E6365CC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484783"/>
            <a:ext cx="6048672" cy="4980195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0C5ADA2-9DAD-5A98-F4F4-4F4828589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5AA06E2C-72CE-D96B-C0C6-CFFEF486BDE3}"/>
              </a:ext>
            </a:extLst>
          </p:cNvPr>
          <p:cNvSpPr/>
          <p:nvPr/>
        </p:nvSpPr>
        <p:spPr>
          <a:xfrm>
            <a:off x="3402000" y="324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E723CF-12E3-B361-216C-3874D39104D7}"/>
              </a:ext>
            </a:extLst>
          </p:cNvPr>
          <p:cNvSpPr txBox="1"/>
          <p:nvPr/>
        </p:nvSpPr>
        <p:spPr>
          <a:xfrm>
            <a:off x="3371291" y="2858542"/>
            <a:ext cx="172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help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088F98F3-F23C-382E-11AA-0ED57DA563FA}"/>
              </a:ext>
            </a:extLst>
          </p:cNvPr>
          <p:cNvSpPr/>
          <p:nvPr/>
        </p:nvSpPr>
        <p:spPr>
          <a:xfrm>
            <a:off x="1656000" y="419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378167D8-9D8B-6278-A4D8-00C45C87DAA9}"/>
              </a:ext>
            </a:extLst>
          </p:cNvPr>
          <p:cNvSpPr/>
          <p:nvPr/>
        </p:nvSpPr>
        <p:spPr>
          <a:xfrm>
            <a:off x="1656000" y="513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39FD7954-F977-5C0F-57B2-E9F2EAC8036E}"/>
              </a:ext>
            </a:extLst>
          </p:cNvPr>
          <p:cNvSpPr/>
          <p:nvPr/>
        </p:nvSpPr>
        <p:spPr>
          <a:xfrm>
            <a:off x="3402000" y="603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1FD9C2-4812-3F2E-EAE2-815759FD6A55}"/>
              </a:ext>
            </a:extLst>
          </p:cNvPr>
          <p:cNvSpPr txBox="1"/>
          <p:nvPr/>
        </p:nvSpPr>
        <p:spPr>
          <a:xfrm>
            <a:off x="2342601" y="3790215"/>
            <a:ext cx="172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62D10A-4C97-969E-36AC-4C0620F57DC1}"/>
              </a:ext>
            </a:extLst>
          </p:cNvPr>
          <p:cNvSpPr txBox="1"/>
          <p:nvPr/>
        </p:nvSpPr>
        <p:spPr>
          <a:xfrm>
            <a:off x="2123728" y="4721888"/>
            <a:ext cx="172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study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3A04E1-47BC-718E-E849-AB1990EB0FD5}"/>
              </a:ext>
            </a:extLst>
          </p:cNvPr>
          <p:cNvSpPr txBox="1"/>
          <p:nvPr/>
        </p:nvSpPr>
        <p:spPr>
          <a:xfrm>
            <a:off x="4067944" y="5653562"/>
            <a:ext cx="172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tomorrow</a:t>
            </a:r>
          </a:p>
        </p:txBody>
      </p:sp>
    </p:spTree>
    <p:extLst>
      <p:ext uri="{BB962C8B-B14F-4D97-AF65-F5344CB8AC3E}">
        <p14:creationId xmlns:p14="http://schemas.microsoft.com/office/powerpoint/2010/main" val="14197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animBg="1"/>
      <p:bldP spid="5" grpId="0" animBg="1"/>
      <p:bldP spid="7" grpId="0" animBg="1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내용 개체 틀 7">
            <a:extLst>
              <a:ext uri="{FF2B5EF4-FFF2-40B4-BE49-F238E27FC236}">
                <a16:creationId xmlns:a16="http://schemas.microsoft.com/office/drawing/2014/main" xmlns="" id="{009328B5-D73C-DC81-8C84-D6FBC75DB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484784"/>
            <a:ext cx="6552728" cy="5230467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5DEE956-C408-EB96-10AA-CAC6FD89A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081EECFD-576C-AE77-F22F-6D91B39DB8FF}"/>
              </a:ext>
            </a:extLst>
          </p:cNvPr>
          <p:cNvCxnSpPr>
            <a:cxnSpLocks/>
          </p:cNvCxnSpPr>
          <p:nvPr/>
        </p:nvCxnSpPr>
        <p:spPr>
          <a:xfrm flipV="1">
            <a:off x="3011788" y="2442391"/>
            <a:ext cx="1686226" cy="120849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63CCF977-97C3-DFF8-EA51-F0C0C15ADC93}"/>
              </a:ext>
            </a:extLst>
          </p:cNvPr>
          <p:cNvCxnSpPr>
            <a:cxnSpLocks/>
          </p:cNvCxnSpPr>
          <p:nvPr/>
        </p:nvCxnSpPr>
        <p:spPr>
          <a:xfrm>
            <a:off x="3011788" y="4835465"/>
            <a:ext cx="1668224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C3122077-529A-FC16-EBA5-0AE6142B6F9A}"/>
              </a:ext>
            </a:extLst>
          </p:cNvPr>
          <p:cNvCxnSpPr>
            <a:cxnSpLocks/>
          </p:cNvCxnSpPr>
          <p:nvPr/>
        </p:nvCxnSpPr>
        <p:spPr>
          <a:xfrm flipV="1">
            <a:off x="3011788" y="3634363"/>
            <a:ext cx="1686226" cy="2386925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32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2FFF3DF7-1299-8E88-A4F4-8F84D3BAE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412776"/>
            <a:ext cx="5013230" cy="4525963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5B07BECA-9A1F-A21E-DB47-EB06C45E0CF7}"/>
              </a:ext>
            </a:extLst>
          </p:cNvPr>
          <p:cNvSpPr/>
          <p:nvPr/>
        </p:nvSpPr>
        <p:spPr>
          <a:xfrm>
            <a:off x="1547664" y="1772816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D73370-4E97-FC86-6897-4A1A4A781A32}"/>
              </a:ext>
            </a:extLst>
          </p:cNvPr>
          <p:cNvSpPr txBox="1"/>
          <p:nvPr/>
        </p:nvSpPr>
        <p:spPr>
          <a:xfrm>
            <a:off x="4427984" y="1352887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tomorrow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3EEE04A7-EB23-9FCB-644F-F46ABFFF5603}"/>
              </a:ext>
            </a:extLst>
          </p:cNvPr>
          <p:cNvSpPr/>
          <p:nvPr/>
        </p:nvSpPr>
        <p:spPr>
          <a:xfrm>
            <a:off x="1547664" y="273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DD5ACC72-04FB-FD6A-AD67-968CB13203F0}"/>
              </a:ext>
            </a:extLst>
          </p:cNvPr>
          <p:cNvSpPr/>
          <p:nvPr/>
        </p:nvSpPr>
        <p:spPr>
          <a:xfrm>
            <a:off x="3366000" y="36792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28B8FFCB-5497-8660-BF49-7900746E1487}"/>
              </a:ext>
            </a:extLst>
          </p:cNvPr>
          <p:cNvSpPr/>
          <p:nvPr/>
        </p:nvSpPr>
        <p:spPr>
          <a:xfrm>
            <a:off x="1547664" y="464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2BCCBEFA-2FBE-846A-B5DC-0A47C6C9A4D4}"/>
              </a:ext>
            </a:extLst>
          </p:cNvPr>
          <p:cNvSpPr/>
          <p:nvPr/>
        </p:nvSpPr>
        <p:spPr>
          <a:xfrm>
            <a:off x="1547664" y="5606479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1EC3F2-6FDC-41AC-D2DC-83CB77A04789}"/>
              </a:ext>
            </a:extLst>
          </p:cNvPr>
          <p:cNvSpPr txBox="1"/>
          <p:nvPr/>
        </p:nvSpPr>
        <p:spPr>
          <a:xfrm>
            <a:off x="2411760" y="23123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121ECF-7BC5-9F54-3C65-2294FEB2D345}"/>
              </a:ext>
            </a:extLst>
          </p:cNvPr>
          <p:cNvSpPr txBox="1"/>
          <p:nvPr/>
        </p:nvSpPr>
        <p:spPr>
          <a:xfrm>
            <a:off x="4499992" y="326647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4161CE-1BB2-FFAC-04BA-FC39E7F27F80}"/>
              </a:ext>
            </a:extLst>
          </p:cNvPr>
          <p:cNvSpPr txBox="1"/>
          <p:nvPr/>
        </p:nvSpPr>
        <p:spPr>
          <a:xfrm>
            <a:off x="2195736" y="42261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help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738E61-4C24-82DE-6E97-055F30DA67E8}"/>
              </a:ext>
            </a:extLst>
          </p:cNvPr>
          <p:cNvSpPr txBox="1"/>
          <p:nvPr/>
        </p:nvSpPr>
        <p:spPr>
          <a:xfrm>
            <a:off x="2483768" y="518951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assist</a:t>
            </a:r>
          </a:p>
        </p:txBody>
      </p:sp>
    </p:spTree>
    <p:extLst>
      <p:ext uri="{BB962C8B-B14F-4D97-AF65-F5344CB8AC3E}">
        <p14:creationId xmlns:p14="http://schemas.microsoft.com/office/powerpoint/2010/main" val="136808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35CE56E-5DC6-4271-6290-47ADC1920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53"/>
          <a:stretch/>
        </p:blipFill>
        <p:spPr>
          <a:xfrm>
            <a:off x="600768" y="2147119"/>
            <a:ext cx="7942461" cy="3084215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0210E4D-806E-68AA-99B8-F5CF69803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317" b="88303"/>
          <a:stretch/>
        </p:blipFill>
        <p:spPr>
          <a:xfrm>
            <a:off x="600768" y="1729334"/>
            <a:ext cx="4198045" cy="417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28C03F-8A48-EFA6-90AA-26975344660F}"/>
              </a:ext>
            </a:extLst>
          </p:cNvPr>
          <p:cNvSpPr txBox="1"/>
          <p:nvPr/>
        </p:nvSpPr>
        <p:spPr>
          <a:xfrm>
            <a:off x="5436096" y="280800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travel to Canada next summer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0021D7-675F-D16F-5C61-B8EF25805689}"/>
              </a:ext>
            </a:extLst>
          </p:cNvPr>
          <p:cNvSpPr txBox="1"/>
          <p:nvPr/>
        </p:nvSpPr>
        <p:spPr>
          <a:xfrm>
            <a:off x="4716016" y="3474000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work in London next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19FC54-FC97-9C0C-3B94-839FB327E227}"/>
              </a:ext>
            </a:extLst>
          </p:cNvPr>
          <p:cNvSpPr txBox="1"/>
          <p:nvPr/>
        </p:nvSpPr>
        <p:spPr>
          <a:xfrm>
            <a:off x="3995936" y="4132233"/>
            <a:ext cx="3159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snow tomorrow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B6A430-81E5-DEF9-FC47-1DF2D7354B1E}"/>
              </a:ext>
            </a:extLst>
          </p:cNvPr>
          <p:cNvSpPr txBox="1"/>
          <p:nvPr/>
        </p:nvSpPr>
        <p:spPr>
          <a:xfrm>
            <a:off x="4571999" y="4806049"/>
            <a:ext cx="3159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 will finish his homework</a:t>
            </a:r>
          </a:p>
        </p:txBody>
      </p:sp>
    </p:spTree>
    <p:extLst>
      <p:ext uri="{BB962C8B-B14F-4D97-AF65-F5344CB8AC3E}">
        <p14:creationId xmlns:p14="http://schemas.microsoft.com/office/powerpoint/2010/main" val="209515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4B17C0F-A916-93FE-A735-0BD6BB583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26"/>
          <a:stretch/>
        </p:blipFill>
        <p:spPr>
          <a:xfrm>
            <a:off x="681037" y="2132856"/>
            <a:ext cx="7781925" cy="3318148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D7F1665-8C37-30D4-5B53-F3C4552D4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357" b="88816"/>
          <a:stretch/>
        </p:blipFill>
        <p:spPr>
          <a:xfrm>
            <a:off x="681037" y="1697161"/>
            <a:ext cx="2306787" cy="435695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904AE72E-09DE-1587-DD87-CDA57FBDDF8D}"/>
              </a:ext>
            </a:extLst>
          </p:cNvPr>
          <p:cNvSpPr/>
          <p:nvPr/>
        </p:nvSpPr>
        <p:spPr>
          <a:xfrm>
            <a:off x="2123728" y="3222000"/>
            <a:ext cx="504056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826EA1AE-1FC1-D9F7-6A2A-DA473E637D64}"/>
              </a:ext>
            </a:extLst>
          </p:cNvPr>
          <p:cNvSpPr/>
          <p:nvPr/>
        </p:nvSpPr>
        <p:spPr>
          <a:xfrm>
            <a:off x="2987824" y="3618000"/>
            <a:ext cx="504056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376EB8C4-89E4-7C60-B536-AE450E256120}"/>
              </a:ext>
            </a:extLst>
          </p:cNvPr>
          <p:cNvSpPr/>
          <p:nvPr/>
        </p:nvSpPr>
        <p:spPr>
          <a:xfrm>
            <a:off x="3276000" y="3996000"/>
            <a:ext cx="966378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B70F4972-2E31-9713-E104-64F4B30F970A}"/>
              </a:ext>
            </a:extLst>
          </p:cNvPr>
          <p:cNvSpPr/>
          <p:nvPr/>
        </p:nvSpPr>
        <p:spPr>
          <a:xfrm>
            <a:off x="1188000" y="4381861"/>
            <a:ext cx="678346" cy="3432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DDD0C3EB-49C1-B246-E20A-291445BB80F6}"/>
              </a:ext>
            </a:extLst>
          </p:cNvPr>
          <p:cNvSpPr/>
          <p:nvPr/>
        </p:nvSpPr>
        <p:spPr>
          <a:xfrm>
            <a:off x="5274000" y="4752000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9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50430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6 I Will Not Buy Bread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31072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will to talk about the future in negatives and questions.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9"/>
            <a:ext cx="842493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9" y="3861049"/>
            <a:ext cx="8480958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06C146D5-89FE-EFA9-5EF7-4FFB114F1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06"/>
          <a:stretch/>
        </p:blipFill>
        <p:spPr>
          <a:xfrm>
            <a:off x="754175" y="2185407"/>
            <a:ext cx="7635650" cy="3466697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794BB771-5881-71FD-CB77-760B357881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C03CB3D8-F8F7-A691-671A-9545C02D2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721" b="88440"/>
          <a:stretch/>
        </p:blipFill>
        <p:spPr>
          <a:xfrm>
            <a:off x="755576" y="1534096"/>
            <a:ext cx="2448272" cy="479548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A161C75D-4184-68B2-D220-14E9948C07E1}"/>
              </a:ext>
            </a:extLst>
          </p:cNvPr>
          <p:cNvSpPr/>
          <p:nvPr/>
        </p:nvSpPr>
        <p:spPr>
          <a:xfrm>
            <a:off x="6210000" y="2916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8D99F632-0728-8C94-C4D9-03EA953859AF}"/>
              </a:ext>
            </a:extLst>
          </p:cNvPr>
          <p:cNvSpPr/>
          <p:nvPr/>
        </p:nvSpPr>
        <p:spPr>
          <a:xfrm>
            <a:off x="5112000" y="3474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E2114222-9753-2A22-7D05-7980D35B1B7A}"/>
              </a:ext>
            </a:extLst>
          </p:cNvPr>
          <p:cNvSpPr/>
          <p:nvPr/>
        </p:nvSpPr>
        <p:spPr>
          <a:xfrm>
            <a:off x="6210000" y="4050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B02630B3-EF6A-F14C-40D2-73EF9DCBE262}"/>
              </a:ext>
            </a:extLst>
          </p:cNvPr>
          <p:cNvSpPr/>
          <p:nvPr/>
        </p:nvSpPr>
        <p:spPr>
          <a:xfrm>
            <a:off x="7308304" y="4626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B62EAED0-9117-913D-2ECE-73A4BA2A9C6F}"/>
              </a:ext>
            </a:extLst>
          </p:cNvPr>
          <p:cNvSpPr/>
          <p:nvPr/>
        </p:nvSpPr>
        <p:spPr>
          <a:xfrm>
            <a:off x="5112000" y="5202000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80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5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766ED0D-39F0-3E0F-7EDA-CD0E2DA3F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40"/>
          <a:stretch/>
        </p:blipFill>
        <p:spPr>
          <a:xfrm>
            <a:off x="827584" y="1902970"/>
            <a:ext cx="7225108" cy="4334342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F325F5FA-7341-9331-AE9E-DEE04854C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47" b="91999"/>
          <a:stretch/>
        </p:blipFill>
        <p:spPr>
          <a:xfrm>
            <a:off x="875285" y="1261864"/>
            <a:ext cx="2358033" cy="438944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65597747-55EC-283F-5B99-853FA29BC9B4}"/>
              </a:ext>
            </a:extLst>
          </p:cNvPr>
          <p:cNvCxnSpPr>
            <a:cxnSpLocks/>
          </p:cNvCxnSpPr>
          <p:nvPr/>
        </p:nvCxnSpPr>
        <p:spPr>
          <a:xfrm>
            <a:off x="4949717" y="3491872"/>
            <a:ext cx="936104" cy="2286128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A567DD51-BAFB-9169-59B0-5E41730E3960}"/>
              </a:ext>
            </a:extLst>
          </p:cNvPr>
          <p:cNvCxnSpPr>
            <a:cxnSpLocks/>
          </p:cNvCxnSpPr>
          <p:nvPr/>
        </p:nvCxnSpPr>
        <p:spPr>
          <a:xfrm flipV="1">
            <a:off x="4949717" y="2365276"/>
            <a:ext cx="936104" cy="2304256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9CAD6E03-A9E5-80D8-21E4-B7AF6E6F5AB2}"/>
              </a:ext>
            </a:extLst>
          </p:cNvPr>
          <p:cNvCxnSpPr>
            <a:cxnSpLocks/>
          </p:cNvCxnSpPr>
          <p:nvPr/>
        </p:nvCxnSpPr>
        <p:spPr>
          <a:xfrm flipV="1">
            <a:off x="4954612" y="4644000"/>
            <a:ext cx="936104" cy="113400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3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950AB3DB-B399-EF9D-82C2-11DDA15A1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68"/>
          <a:stretch/>
        </p:blipFill>
        <p:spPr>
          <a:xfrm>
            <a:off x="899592" y="2142085"/>
            <a:ext cx="6840760" cy="4311251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19E943C-2A6E-FF35-5ECB-CA8204F6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34DD14F-4857-01A1-8F11-72098F336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381"/>
          <a:stretch/>
        </p:blipFill>
        <p:spPr>
          <a:xfrm>
            <a:off x="971601" y="1409868"/>
            <a:ext cx="6552728" cy="662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9BCFE44-6204-34C0-E23F-2F5404531A61}"/>
              </a:ext>
            </a:extLst>
          </p:cNvPr>
          <p:cNvSpPr txBox="1"/>
          <p:nvPr/>
        </p:nvSpPr>
        <p:spPr>
          <a:xfrm>
            <a:off x="3707904" y="371703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not study at the library.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C433BC-DED4-8CA5-6105-B7A5180AA687}"/>
              </a:ext>
            </a:extLst>
          </p:cNvPr>
          <p:cNvSpPr txBox="1"/>
          <p:nvPr/>
        </p:nvSpPr>
        <p:spPr>
          <a:xfrm>
            <a:off x="3707904" y="474215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not snow next week.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7D7E6-1CF6-495E-57FE-58DD34E0A1E6}"/>
              </a:ext>
            </a:extLst>
          </p:cNvPr>
          <p:cNvSpPr txBox="1"/>
          <p:nvPr/>
        </p:nvSpPr>
        <p:spPr>
          <a:xfrm>
            <a:off x="3707904" y="576728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not play basketball.</a:t>
            </a:r>
          </a:p>
        </p:txBody>
      </p:sp>
    </p:spTree>
    <p:extLst>
      <p:ext uri="{BB962C8B-B14F-4D97-AF65-F5344CB8AC3E}">
        <p14:creationId xmlns:p14="http://schemas.microsoft.com/office/powerpoint/2010/main" val="20868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7A88C26-F8F9-05F7-15F6-CED042A9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412776"/>
            <a:ext cx="6120680" cy="4110310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FE60421B-135D-C3D8-064F-141EEDE1F049}"/>
              </a:ext>
            </a:extLst>
          </p:cNvPr>
          <p:cNvSpPr/>
          <p:nvPr/>
        </p:nvSpPr>
        <p:spPr>
          <a:xfrm>
            <a:off x="3491880" y="2780928"/>
            <a:ext cx="13681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F01EEFDD-7839-A729-AA05-4EB6EB13A6BC}"/>
              </a:ext>
            </a:extLst>
          </p:cNvPr>
          <p:cNvSpPr/>
          <p:nvPr/>
        </p:nvSpPr>
        <p:spPr>
          <a:xfrm>
            <a:off x="1926000" y="3573016"/>
            <a:ext cx="13681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243F6AD6-1E1B-A27F-7385-41E1DC098DE2}"/>
              </a:ext>
            </a:extLst>
          </p:cNvPr>
          <p:cNvSpPr/>
          <p:nvPr/>
        </p:nvSpPr>
        <p:spPr>
          <a:xfrm>
            <a:off x="1873434" y="4356000"/>
            <a:ext cx="118639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E99F2963-6226-4FF7-F38F-712F1FCC1675}"/>
              </a:ext>
            </a:extLst>
          </p:cNvPr>
          <p:cNvSpPr/>
          <p:nvPr/>
        </p:nvSpPr>
        <p:spPr>
          <a:xfrm>
            <a:off x="2178000" y="5119334"/>
            <a:ext cx="1368152" cy="403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04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929D8CC-9ACF-7E55-0F99-D132596E5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42"/>
          <a:stretch/>
        </p:blipFill>
        <p:spPr>
          <a:xfrm>
            <a:off x="683568" y="2276872"/>
            <a:ext cx="7422206" cy="3777283"/>
          </a:xfr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EC6A317-F343-38C8-F527-CCEC2B03B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7" b="83708"/>
          <a:stretch/>
        </p:blipFill>
        <p:spPr>
          <a:xfrm>
            <a:off x="683568" y="1412776"/>
            <a:ext cx="6816063" cy="720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6F09EB-EC2B-843C-DE18-D9CC56B4EA3F}"/>
              </a:ext>
            </a:extLst>
          </p:cNvPr>
          <p:cNvSpPr txBox="1"/>
          <p:nvPr/>
        </p:nvSpPr>
        <p:spPr>
          <a:xfrm>
            <a:off x="5687616" y="3486490"/>
            <a:ext cx="2196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not rain all </a:t>
            </a:r>
            <a:r>
              <a:rPr lang="en-US" altLang="ko-K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endParaRPr lang="en-US" altLang="ko-K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D54ADC-B4CF-9A68-46F4-0471156A0F20}"/>
              </a:ext>
            </a:extLst>
          </p:cNvPr>
          <p:cNvSpPr txBox="1"/>
          <p:nvPr/>
        </p:nvSpPr>
        <p:spPr>
          <a:xfrm>
            <a:off x="1868519" y="5373216"/>
            <a:ext cx="219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will not play with the toy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66564F-474F-4375-A77B-645F3070C39D}"/>
              </a:ext>
            </a:extLst>
          </p:cNvPr>
          <p:cNvSpPr txBox="1"/>
          <p:nvPr/>
        </p:nvSpPr>
        <p:spPr>
          <a:xfrm>
            <a:off x="5724128" y="5373215"/>
            <a:ext cx="219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not sail on a boat</a:t>
            </a:r>
          </a:p>
        </p:txBody>
      </p:sp>
    </p:spTree>
    <p:extLst>
      <p:ext uri="{BB962C8B-B14F-4D97-AF65-F5344CB8AC3E}">
        <p14:creationId xmlns:p14="http://schemas.microsoft.com/office/powerpoint/2010/main" val="27640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27B1B31E-7409-92C1-B7F2-9B45153DE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62" t="114" r="562" b="-114"/>
          <a:stretch/>
        </p:blipFill>
        <p:spPr>
          <a:xfrm>
            <a:off x="1367644" y="1196752"/>
            <a:ext cx="6408712" cy="5034829"/>
          </a:xfrm>
          <a:prstGeom prst="snipRoundRect">
            <a:avLst>
              <a:gd name="adj1" fmla="val 2935"/>
              <a:gd name="adj2" fmla="val 20017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8D7697-3AFE-F5A2-F429-660AEA387ABC}"/>
              </a:ext>
            </a:extLst>
          </p:cNvPr>
          <p:cNvSpPr txBox="1"/>
          <p:nvPr/>
        </p:nvSpPr>
        <p:spPr>
          <a:xfrm>
            <a:off x="1979712" y="227687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not watch a movie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D1B316-53CF-C68D-C487-390A0D200451}"/>
              </a:ext>
            </a:extLst>
          </p:cNvPr>
          <p:cNvSpPr txBox="1"/>
          <p:nvPr/>
        </p:nvSpPr>
        <p:spPr>
          <a:xfrm>
            <a:off x="5364088" y="227687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will not study in the classroom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88C70E-F59F-AFCF-AACC-F7BE2A9001B5}"/>
              </a:ext>
            </a:extLst>
          </p:cNvPr>
          <p:cNvSpPr txBox="1"/>
          <p:nvPr/>
        </p:nvSpPr>
        <p:spPr>
          <a:xfrm>
            <a:off x="1979712" y="393829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not read a book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44AC8D-FCC5-7324-D9D0-F30F55D6A5F0}"/>
              </a:ext>
            </a:extLst>
          </p:cNvPr>
          <p:cNvSpPr txBox="1"/>
          <p:nvPr/>
        </p:nvSpPr>
        <p:spPr>
          <a:xfrm>
            <a:off x="5402912" y="393829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not go to</a:t>
            </a:r>
            <a:r>
              <a:rPr lang="ko-KR" alt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ko-KR" alt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r>
              <a:rPr lang="ko-KR" alt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</a:t>
            </a:r>
            <a:endParaRPr lang="en-US" altLang="ko-K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518D4E-93B4-C5A6-6A35-FC816341C838}"/>
              </a:ext>
            </a:extLst>
          </p:cNvPr>
          <p:cNvSpPr txBox="1"/>
          <p:nvPr/>
        </p:nvSpPr>
        <p:spPr>
          <a:xfrm>
            <a:off x="1979712" y="559971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will not go running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CBC43D-207D-847D-9AA7-0176B53BA777}"/>
              </a:ext>
            </a:extLst>
          </p:cNvPr>
          <p:cNvSpPr txBox="1"/>
          <p:nvPr/>
        </p:nvSpPr>
        <p:spPr>
          <a:xfrm>
            <a:off x="5364088" y="5599716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will not finish the puzzle</a:t>
            </a:r>
          </a:p>
        </p:txBody>
      </p:sp>
    </p:spTree>
    <p:extLst>
      <p:ext uri="{BB962C8B-B14F-4D97-AF65-F5344CB8AC3E}">
        <p14:creationId xmlns:p14="http://schemas.microsoft.com/office/powerpoint/2010/main" val="49497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35345DF-1B2E-C7BD-3924-8B183EB2F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92796"/>
            <a:ext cx="6148903" cy="3672408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B103D99-C6DA-A0A4-AB22-7AEA5A418D84}"/>
              </a:ext>
            </a:extLst>
          </p:cNvPr>
          <p:cNvSpPr/>
          <p:nvPr/>
        </p:nvSpPr>
        <p:spPr>
          <a:xfrm>
            <a:off x="3366000" y="3096000"/>
            <a:ext cx="1152128" cy="3781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586499D0-0060-93F9-C16C-980AD7116483}"/>
              </a:ext>
            </a:extLst>
          </p:cNvPr>
          <p:cNvSpPr/>
          <p:nvPr/>
        </p:nvSpPr>
        <p:spPr>
          <a:xfrm>
            <a:off x="2574000" y="3942000"/>
            <a:ext cx="1152128" cy="3781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10BB5A0F-6C54-93C3-9C7A-1E7730BF2B6D}"/>
              </a:ext>
            </a:extLst>
          </p:cNvPr>
          <p:cNvSpPr/>
          <p:nvPr/>
        </p:nvSpPr>
        <p:spPr>
          <a:xfrm>
            <a:off x="4176000" y="4788000"/>
            <a:ext cx="1152128" cy="3781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22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A4EF93E-8190-2471-151C-E9193889C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940F8C5-11D9-B1B7-7AE6-1D738EDF8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8" y="1484784"/>
            <a:ext cx="7704856" cy="4663704"/>
          </a:xfrm>
          <a:prstGeom prst="snip1Rect">
            <a:avLst>
              <a:gd name="adj" fmla="val 23566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580001-C0B0-6035-90E6-36C82B175A87}"/>
              </a:ext>
            </a:extLst>
          </p:cNvPr>
          <p:cNvSpPr txBox="1"/>
          <p:nvPr/>
        </p:nvSpPr>
        <p:spPr>
          <a:xfrm>
            <a:off x="4211960" y="2713380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will not buy a new phone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EDE0FF-7F7D-52CE-AEDE-2D528F55FFFB}"/>
              </a:ext>
            </a:extLst>
          </p:cNvPr>
          <p:cNvSpPr txBox="1"/>
          <p:nvPr/>
        </p:nvSpPr>
        <p:spPr>
          <a:xfrm>
            <a:off x="4535996" y="3282568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 go to the swimming pool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F69960-F73C-C474-DA08-51F1791D109E}"/>
              </a:ext>
            </a:extLst>
          </p:cNvPr>
          <p:cNvSpPr txBox="1"/>
          <p:nvPr/>
        </p:nvSpPr>
        <p:spPr>
          <a:xfrm>
            <a:off x="4211960" y="3867304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not study for the 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9FA556-50F6-B2BF-D063-599A895890A1}"/>
              </a:ext>
            </a:extLst>
          </p:cNvPr>
          <p:cNvSpPr txBox="1"/>
          <p:nvPr/>
        </p:nvSpPr>
        <p:spPr>
          <a:xfrm>
            <a:off x="4355976" y="4455472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we eat pizza tonight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9CBD04-2ECD-4CFD-A68D-2AA780237E8E}"/>
              </a:ext>
            </a:extLst>
          </p:cNvPr>
          <p:cNvSpPr txBox="1"/>
          <p:nvPr/>
        </p:nvSpPr>
        <p:spPr>
          <a:xfrm>
            <a:off x="4355976" y="5032434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not rain heavily tomorrow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0A6408-3B1A-867D-2106-2B45CC50A236}"/>
              </a:ext>
            </a:extLst>
          </p:cNvPr>
          <p:cNvSpPr txBox="1"/>
          <p:nvPr/>
        </p:nvSpPr>
        <p:spPr>
          <a:xfrm>
            <a:off x="4714830" y="5609396"/>
            <a:ext cx="37456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 meet my teacher at 3:00 p.m.</a:t>
            </a:r>
          </a:p>
        </p:txBody>
      </p:sp>
    </p:spTree>
    <p:extLst>
      <p:ext uri="{BB962C8B-B14F-4D97-AF65-F5344CB8AC3E}">
        <p14:creationId xmlns:p14="http://schemas.microsoft.com/office/powerpoint/2010/main" val="359249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A5E9D4DF-E1C5-9C7E-D146-E8DA8A40E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067" y="1484784"/>
            <a:ext cx="6671269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AE7E20-587E-6391-3E12-215FBDBF9C60}"/>
              </a:ext>
            </a:extLst>
          </p:cNvPr>
          <p:cNvSpPr txBox="1"/>
          <p:nvPr/>
        </p:nvSpPr>
        <p:spPr>
          <a:xfrm>
            <a:off x="3779912" y="1388690"/>
            <a:ext cx="34563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will not bring a present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9EF1F4-DE88-047A-3859-1B9E9E1C2161}"/>
              </a:ext>
            </a:extLst>
          </p:cNvPr>
          <p:cNvSpPr txBox="1"/>
          <p:nvPr/>
        </p:nvSpPr>
        <p:spPr>
          <a:xfrm>
            <a:off x="4260701" y="1988840"/>
            <a:ext cx="34563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she work on the computer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C8512A-0358-5CE8-B2A2-F4A564894172}"/>
              </a:ext>
            </a:extLst>
          </p:cNvPr>
          <p:cNvSpPr txBox="1"/>
          <p:nvPr/>
        </p:nvSpPr>
        <p:spPr>
          <a:xfrm>
            <a:off x="3923928" y="2570408"/>
            <a:ext cx="34563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not meet at the library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127E3C-93F5-59E6-C0FE-74B1373F8067}"/>
              </a:ext>
            </a:extLst>
          </p:cNvPr>
          <p:cNvSpPr txBox="1"/>
          <p:nvPr/>
        </p:nvSpPr>
        <p:spPr>
          <a:xfrm>
            <a:off x="4067944" y="3159086"/>
            <a:ext cx="34563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they go ice skating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CD548F-9007-38BC-557C-F919E8655AD7}"/>
              </a:ext>
            </a:extLst>
          </p:cNvPr>
          <p:cNvSpPr txBox="1"/>
          <p:nvPr/>
        </p:nvSpPr>
        <p:spPr>
          <a:xfrm>
            <a:off x="3491880" y="3747765"/>
            <a:ext cx="34563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not pay $10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47A462-E7F4-2406-F015-DC419528FCD1}"/>
              </a:ext>
            </a:extLst>
          </p:cNvPr>
          <p:cNvSpPr txBox="1"/>
          <p:nvPr/>
        </p:nvSpPr>
        <p:spPr>
          <a:xfrm>
            <a:off x="4139952" y="4349787"/>
            <a:ext cx="34563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your uncle fix your car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C66215-0747-0809-E2C4-1481A87E9705}"/>
              </a:ext>
            </a:extLst>
          </p:cNvPr>
          <p:cNvSpPr txBox="1"/>
          <p:nvPr/>
        </p:nvSpPr>
        <p:spPr>
          <a:xfrm>
            <a:off x="3925333" y="4925122"/>
            <a:ext cx="34563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not take a photograph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6AD105-287F-22FF-A4FF-63C7C4B0E72F}"/>
              </a:ext>
            </a:extLst>
          </p:cNvPr>
          <p:cNvSpPr txBox="1"/>
          <p:nvPr/>
        </p:nvSpPr>
        <p:spPr>
          <a:xfrm>
            <a:off x="3779912" y="5527144"/>
            <a:ext cx="34563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 study all night</a:t>
            </a:r>
          </a:p>
        </p:txBody>
      </p:sp>
    </p:spTree>
    <p:extLst>
      <p:ext uri="{BB962C8B-B14F-4D97-AF65-F5344CB8AC3E}">
        <p14:creationId xmlns:p14="http://schemas.microsoft.com/office/powerpoint/2010/main" val="36034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833E910-3C24-AD6A-65B3-2280CF965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731"/>
          <a:stretch/>
        </p:blipFill>
        <p:spPr>
          <a:xfrm>
            <a:off x="509587" y="2242989"/>
            <a:ext cx="8124825" cy="3208610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16BFE6AF-7FD5-65F9-A564-B379B97AA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41" b="87211"/>
          <a:stretch/>
        </p:blipFill>
        <p:spPr>
          <a:xfrm>
            <a:off x="511487" y="1772816"/>
            <a:ext cx="4278437" cy="470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0B6F86-2B84-CD18-B76A-2E98EAB75618}"/>
              </a:ext>
            </a:extLst>
          </p:cNvPr>
          <p:cNvSpPr txBox="1"/>
          <p:nvPr/>
        </p:nvSpPr>
        <p:spPr>
          <a:xfrm>
            <a:off x="5178028" y="2890133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play golf on the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C00703-60AA-3406-57D3-8D2CF039F5D9}"/>
              </a:ext>
            </a:extLst>
          </p:cNvPr>
          <p:cNvSpPr txBox="1"/>
          <p:nvPr/>
        </p:nvSpPr>
        <p:spPr>
          <a:xfrm>
            <a:off x="4788024" y="3555062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will cook steak tonight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4FE557-4950-F451-7D80-29E1ECBF3AA4}"/>
              </a:ext>
            </a:extLst>
          </p:cNvPr>
          <p:cNvSpPr txBox="1"/>
          <p:nvPr/>
        </p:nvSpPr>
        <p:spPr>
          <a:xfrm>
            <a:off x="4791825" y="4216669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we eat ice cream tonight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FD6213-527F-C7DC-C383-EC9B0089658C}"/>
              </a:ext>
            </a:extLst>
          </p:cNvPr>
          <p:cNvSpPr txBox="1"/>
          <p:nvPr/>
        </p:nvSpPr>
        <p:spPr>
          <a:xfrm>
            <a:off x="5178028" y="4878276"/>
            <a:ext cx="34563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will visit France next month</a:t>
            </a:r>
          </a:p>
        </p:txBody>
      </p:sp>
    </p:spTree>
    <p:extLst>
      <p:ext uri="{BB962C8B-B14F-4D97-AF65-F5344CB8AC3E}">
        <p14:creationId xmlns:p14="http://schemas.microsoft.com/office/powerpoint/2010/main" val="19192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8E463D35-0909-2488-DC71-095347126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708" b="90823"/>
          <a:stretch/>
        </p:blipFill>
        <p:spPr>
          <a:xfrm>
            <a:off x="791729" y="1667582"/>
            <a:ext cx="5370934" cy="43703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C9F87024-D528-0DF9-03A4-4FBDF3BB0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02" b="303"/>
          <a:stretch/>
        </p:blipFill>
        <p:spPr>
          <a:xfrm>
            <a:off x="791729" y="2108292"/>
            <a:ext cx="7505700" cy="3700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5C7B86-7A21-293F-8D07-A251F870669E}"/>
              </a:ext>
            </a:extLst>
          </p:cNvPr>
          <p:cNvSpPr txBox="1"/>
          <p:nvPr/>
        </p:nvSpPr>
        <p:spPr>
          <a:xfrm>
            <a:off x="3347864" y="408223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not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451537-76C1-5699-AAFD-533EC91EA80B}"/>
              </a:ext>
            </a:extLst>
          </p:cNvPr>
          <p:cNvSpPr txBox="1"/>
          <p:nvPr/>
        </p:nvSpPr>
        <p:spPr>
          <a:xfrm>
            <a:off x="3563888" y="471015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not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6F5FB1-2CA9-444F-4CDC-06F77FD83A6E}"/>
              </a:ext>
            </a:extLst>
          </p:cNvPr>
          <p:cNvSpPr txBox="1"/>
          <p:nvPr/>
        </p:nvSpPr>
        <p:spPr>
          <a:xfrm>
            <a:off x="2198391" y="53257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not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543CB6-BB5A-25B0-FF6B-D636CA0BC6DC}"/>
              </a:ext>
            </a:extLst>
          </p:cNvPr>
          <p:cNvSpPr txBox="1"/>
          <p:nvPr/>
        </p:nvSpPr>
        <p:spPr>
          <a:xfrm>
            <a:off x="3707904" y="44038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B5DD77-640B-C627-72F9-F6D08D466A31}"/>
              </a:ext>
            </a:extLst>
          </p:cNvPr>
          <p:cNvSpPr txBox="1"/>
          <p:nvPr/>
        </p:nvSpPr>
        <p:spPr>
          <a:xfrm>
            <a:off x="3710559" y="501233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</a:p>
        </p:txBody>
      </p:sp>
    </p:spTree>
    <p:extLst>
      <p:ext uri="{BB962C8B-B14F-4D97-AF65-F5344CB8AC3E}">
        <p14:creationId xmlns:p14="http://schemas.microsoft.com/office/powerpoint/2010/main" val="40343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55856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7 Every Student Takes the Test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396157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every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all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as determiners in a sentence.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73904"/>
            <a:ext cx="849694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C548F3BA-DCB5-9C10-7F7D-9016E8459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556792"/>
            <a:ext cx="4536504" cy="4129643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269B9CC-C91D-5BBF-BAEA-A3D3D49DD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EDFFD94F-60A1-E5CC-8EA2-596619B0B46F}"/>
              </a:ext>
            </a:extLst>
          </p:cNvPr>
          <p:cNvSpPr/>
          <p:nvPr/>
        </p:nvSpPr>
        <p:spPr>
          <a:xfrm>
            <a:off x="2250000" y="2780928"/>
            <a:ext cx="56500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2D0CA1B9-607D-1F84-2073-17961FD20A1A}"/>
              </a:ext>
            </a:extLst>
          </p:cNvPr>
          <p:cNvSpPr/>
          <p:nvPr/>
        </p:nvSpPr>
        <p:spPr>
          <a:xfrm>
            <a:off x="1746000" y="3384000"/>
            <a:ext cx="56500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F4B176E1-DC84-F1DE-0326-50DDF41F7DB7}"/>
              </a:ext>
            </a:extLst>
          </p:cNvPr>
          <p:cNvSpPr/>
          <p:nvPr/>
        </p:nvSpPr>
        <p:spPr>
          <a:xfrm>
            <a:off x="2550249" y="3996000"/>
            <a:ext cx="3655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FC2828E3-74D2-A125-85DC-FD01DC49388D}"/>
              </a:ext>
            </a:extLst>
          </p:cNvPr>
          <p:cNvSpPr/>
          <p:nvPr/>
        </p:nvSpPr>
        <p:spPr>
          <a:xfrm>
            <a:off x="1710000" y="4590000"/>
            <a:ext cx="36556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9792659F-FB17-BBE7-98BB-C531F112F771}"/>
              </a:ext>
            </a:extLst>
          </p:cNvPr>
          <p:cNvSpPr/>
          <p:nvPr/>
        </p:nvSpPr>
        <p:spPr>
          <a:xfrm>
            <a:off x="3275856" y="5229200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150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5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8A6072B-B8E1-7C00-8412-69FC287F4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86"/>
          <a:stretch/>
        </p:blipFill>
        <p:spPr>
          <a:xfrm>
            <a:off x="878591" y="1844824"/>
            <a:ext cx="7077785" cy="4452876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58E587D-8537-EB3D-BF80-9D6FE915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49" b="91566"/>
          <a:stretch/>
        </p:blipFill>
        <p:spPr>
          <a:xfrm>
            <a:off x="878591" y="1124744"/>
            <a:ext cx="5460281" cy="467519"/>
          </a:xfrm>
          <a:prstGeom prst="rect">
            <a:avLst/>
          </a:prstGeom>
        </p:spPr>
      </p:pic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xmlns="" id="{6E9DD2BF-6E72-9ABE-FA45-9C8391B05864}"/>
              </a:ext>
            </a:extLst>
          </p:cNvPr>
          <p:cNvCxnSpPr>
            <a:cxnSpLocks/>
          </p:cNvCxnSpPr>
          <p:nvPr/>
        </p:nvCxnSpPr>
        <p:spPr>
          <a:xfrm flipV="1">
            <a:off x="4021200" y="3223477"/>
            <a:ext cx="576064" cy="251395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xmlns="" id="{236A4DBB-C54D-1108-F008-5A6407BFE011}"/>
              </a:ext>
            </a:extLst>
          </p:cNvPr>
          <p:cNvCxnSpPr>
            <a:cxnSpLocks/>
          </p:cNvCxnSpPr>
          <p:nvPr/>
        </p:nvCxnSpPr>
        <p:spPr>
          <a:xfrm>
            <a:off x="5644752" y="3214752"/>
            <a:ext cx="610921" cy="2539431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071AA440-A80A-A227-23D6-4BF221E06986}"/>
              </a:ext>
            </a:extLst>
          </p:cNvPr>
          <p:cNvCxnSpPr>
            <a:cxnSpLocks/>
          </p:cNvCxnSpPr>
          <p:nvPr/>
        </p:nvCxnSpPr>
        <p:spPr>
          <a:xfrm flipV="1">
            <a:off x="4021200" y="3223477"/>
            <a:ext cx="601069" cy="1402105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517725D8-D82D-B371-997F-CF89751ACE6C}"/>
              </a:ext>
            </a:extLst>
          </p:cNvPr>
          <p:cNvCxnSpPr>
            <a:cxnSpLocks/>
          </p:cNvCxnSpPr>
          <p:nvPr/>
        </p:nvCxnSpPr>
        <p:spPr>
          <a:xfrm>
            <a:off x="5638983" y="3235836"/>
            <a:ext cx="627343" cy="239036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A3C64F93-CE89-9AD8-86D6-E3C512E65F92}"/>
              </a:ext>
            </a:extLst>
          </p:cNvPr>
          <p:cNvCxnSpPr>
            <a:cxnSpLocks/>
          </p:cNvCxnSpPr>
          <p:nvPr/>
        </p:nvCxnSpPr>
        <p:spPr>
          <a:xfrm flipV="1">
            <a:off x="4033859" y="4621873"/>
            <a:ext cx="586763" cy="1130534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D235E037-496E-7AB8-C6DF-FC15820C9030}"/>
              </a:ext>
            </a:extLst>
          </p:cNvPr>
          <p:cNvCxnSpPr>
            <a:cxnSpLocks/>
          </p:cNvCxnSpPr>
          <p:nvPr/>
        </p:nvCxnSpPr>
        <p:spPr>
          <a:xfrm flipV="1">
            <a:off x="5652120" y="2300517"/>
            <a:ext cx="610921" cy="2280611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3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8CE3EE15-4875-5CB6-31C4-2523A28DE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37"/>
          <a:stretch/>
        </p:blipFill>
        <p:spPr>
          <a:xfrm>
            <a:off x="824491" y="2060848"/>
            <a:ext cx="6987869" cy="432048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F5AB2AE-C5C0-2B6A-FFAF-3D633BB05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72B8E81-90F0-C8C3-6A9A-25004A100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439" b="90338"/>
          <a:stretch/>
        </p:blipFill>
        <p:spPr>
          <a:xfrm>
            <a:off x="938242" y="1451223"/>
            <a:ext cx="5170909" cy="465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CB0C28-8626-08EF-2E5B-5168CF920E36}"/>
              </a:ext>
            </a:extLst>
          </p:cNvPr>
          <p:cNvSpPr txBox="1"/>
          <p:nvPr/>
        </p:nvSpPr>
        <p:spPr>
          <a:xfrm>
            <a:off x="3491880" y="3573181"/>
            <a:ext cx="364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kiss every teddy bear at night.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39428D-ABE2-F20C-6E33-B7892D2F4F1B}"/>
              </a:ext>
            </a:extLst>
          </p:cNvPr>
          <p:cNvSpPr txBox="1"/>
          <p:nvPr/>
        </p:nvSpPr>
        <p:spPr>
          <a:xfrm>
            <a:off x="3523696" y="4636771"/>
            <a:ext cx="364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sharks are dangerous.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F55C14-F352-2929-E2DE-F9AFC45DC360}"/>
              </a:ext>
            </a:extLst>
          </p:cNvPr>
          <p:cNvSpPr txBox="1"/>
          <p:nvPr/>
        </p:nvSpPr>
        <p:spPr>
          <a:xfrm>
            <a:off x="3523695" y="5700361"/>
            <a:ext cx="364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drank all the milk.</a:t>
            </a:r>
          </a:p>
        </p:txBody>
      </p:sp>
    </p:spTree>
    <p:extLst>
      <p:ext uri="{BB962C8B-B14F-4D97-AF65-F5344CB8AC3E}">
        <p14:creationId xmlns:p14="http://schemas.microsoft.com/office/powerpoint/2010/main" val="19029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6CCA016-4C95-9B9E-2019-E47C43789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84784"/>
            <a:ext cx="6636558" cy="4123305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60D61B14-6F3F-658E-E44C-E4F73B39C4BE}"/>
              </a:ext>
            </a:extLst>
          </p:cNvPr>
          <p:cNvSpPr/>
          <p:nvPr/>
        </p:nvSpPr>
        <p:spPr>
          <a:xfrm>
            <a:off x="4230000" y="2862000"/>
            <a:ext cx="60606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0F8AEDDB-3EB8-1C89-5943-9BDAEE333B60}"/>
              </a:ext>
            </a:extLst>
          </p:cNvPr>
          <p:cNvSpPr/>
          <p:nvPr/>
        </p:nvSpPr>
        <p:spPr>
          <a:xfrm>
            <a:off x="2267744" y="3636000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3F9ED834-3574-0FE5-4751-E855AAA60205}"/>
              </a:ext>
            </a:extLst>
          </p:cNvPr>
          <p:cNvSpPr/>
          <p:nvPr/>
        </p:nvSpPr>
        <p:spPr>
          <a:xfrm>
            <a:off x="4698000" y="5184000"/>
            <a:ext cx="606061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4E9CBE69-14AA-CFC6-8C1C-1E5F78109373}"/>
              </a:ext>
            </a:extLst>
          </p:cNvPr>
          <p:cNvSpPr/>
          <p:nvPr/>
        </p:nvSpPr>
        <p:spPr>
          <a:xfrm>
            <a:off x="3114000" y="442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20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C707933C-B9A6-1FFB-A3E4-468CFED51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437" b="49687"/>
          <a:stretch/>
        </p:blipFill>
        <p:spPr>
          <a:xfrm>
            <a:off x="471448" y="2050433"/>
            <a:ext cx="2649146" cy="1090535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D0239E82-232B-0405-DF30-08B6F9BE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33475"/>
            <a:ext cx="6172200" cy="4667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C572E25-3C7B-DD33-B476-22ABAC141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87" r="50617"/>
          <a:stretch/>
        </p:blipFill>
        <p:spPr>
          <a:xfrm>
            <a:off x="471448" y="4153356"/>
            <a:ext cx="2628253" cy="107584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D749FC48-8776-4296-9841-9FDFC5431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992342"/>
            <a:ext cx="4926031" cy="67676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B58B9768-C0B8-566A-9B0C-65B37FFAE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2768758"/>
            <a:ext cx="4680519" cy="3610687"/>
          </a:xfrm>
          <a:prstGeom prst="rect">
            <a:avLst/>
          </a:prstGeom>
        </p:spPr>
      </p:pic>
      <p:pic>
        <p:nvPicPr>
          <p:cNvPr id="14" name="내용 개체 틀 6">
            <a:extLst>
              <a:ext uri="{FF2B5EF4-FFF2-40B4-BE49-F238E27FC236}">
                <a16:creationId xmlns:a16="http://schemas.microsoft.com/office/drawing/2014/main" xmlns="" id="{16DC11B7-5496-C0CA-C7F4-7AABE52AC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64" b="51187"/>
          <a:stretch/>
        </p:blipFill>
        <p:spPr>
          <a:xfrm>
            <a:off x="521891" y="3140968"/>
            <a:ext cx="2598703" cy="106153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DC21ADAB-F487-8E10-823D-EB8BEFE4D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0" t="49687"/>
          <a:stretch/>
        </p:blipFill>
        <p:spPr>
          <a:xfrm>
            <a:off x="395536" y="5235083"/>
            <a:ext cx="2725058" cy="1074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A8F21E-72D0-13CF-D982-E324710E50D7}"/>
              </a:ext>
            </a:extLst>
          </p:cNvPr>
          <p:cNvSpPr txBox="1"/>
          <p:nvPr/>
        </p:nvSpPr>
        <p:spPr>
          <a:xfrm>
            <a:off x="3797052" y="3111350"/>
            <a:ext cx="172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player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22AC53-E5BE-8F41-B109-60FF9E51DB4F}"/>
              </a:ext>
            </a:extLst>
          </p:cNvPr>
          <p:cNvSpPr txBox="1"/>
          <p:nvPr/>
        </p:nvSpPr>
        <p:spPr>
          <a:xfrm>
            <a:off x="4013647" y="3572482"/>
            <a:ext cx="172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C4A59A-0905-23DC-270E-2138327D2C08}"/>
              </a:ext>
            </a:extLst>
          </p:cNvPr>
          <p:cNvSpPr txBox="1"/>
          <p:nvPr/>
        </p:nvSpPr>
        <p:spPr>
          <a:xfrm>
            <a:off x="6012160" y="4046805"/>
            <a:ext cx="172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game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BADA1B-2567-34FD-791C-64880720BCE5}"/>
              </a:ext>
            </a:extLst>
          </p:cNvPr>
          <p:cNvSpPr txBox="1"/>
          <p:nvPr/>
        </p:nvSpPr>
        <p:spPr>
          <a:xfrm>
            <a:off x="6300192" y="4514306"/>
            <a:ext cx="172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B9AC8E-E5C2-4519-F54A-FFBAE19D15BC}"/>
              </a:ext>
            </a:extLst>
          </p:cNvPr>
          <p:cNvSpPr txBox="1"/>
          <p:nvPr/>
        </p:nvSpPr>
        <p:spPr>
          <a:xfrm>
            <a:off x="3995936" y="4970599"/>
            <a:ext cx="172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sides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B85FA4-1B1F-8387-DE4C-910DD6E70762}"/>
              </a:ext>
            </a:extLst>
          </p:cNvPr>
          <p:cNvSpPr txBox="1"/>
          <p:nvPr/>
        </p:nvSpPr>
        <p:spPr>
          <a:xfrm>
            <a:off x="4013647" y="5431731"/>
            <a:ext cx="172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cats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99608D-9A14-4D67-E992-7BC2197F70E5}"/>
              </a:ext>
            </a:extLst>
          </p:cNvPr>
          <p:cNvSpPr txBox="1"/>
          <p:nvPr/>
        </p:nvSpPr>
        <p:spPr>
          <a:xfrm>
            <a:off x="3923928" y="5905588"/>
            <a:ext cx="17281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seat</a:t>
            </a:r>
          </a:p>
        </p:txBody>
      </p:sp>
    </p:spTree>
    <p:extLst>
      <p:ext uri="{BB962C8B-B14F-4D97-AF65-F5344CB8AC3E}">
        <p14:creationId xmlns:p14="http://schemas.microsoft.com/office/powerpoint/2010/main" val="327399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801A6605-E455-0AEE-EF09-C39DEAE8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89" y="2132856"/>
            <a:ext cx="3484774" cy="4089827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86894358-FB74-A679-56B6-BC11E1CF3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8760"/>
            <a:ext cx="6635289" cy="68839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572A27B7-14FE-26FB-0560-3D31EE121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84" y="2492896"/>
            <a:ext cx="5544616" cy="53285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273B3298-3ED2-D1BF-A854-7A814F675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2987040"/>
            <a:ext cx="4821691" cy="29945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09918F-A151-3B78-D0C6-3E49E440B9B1}"/>
              </a:ext>
            </a:extLst>
          </p:cNvPr>
          <p:cNvSpPr txBox="1"/>
          <p:nvPr/>
        </p:nvSpPr>
        <p:spPr>
          <a:xfrm>
            <a:off x="5796136" y="346665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sometimes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F45299-FF8F-0DAF-D933-4FF126158402}"/>
              </a:ext>
            </a:extLst>
          </p:cNvPr>
          <p:cNvSpPr txBox="1"/>
          <p:nvPr/>
        </p:nvSpPr>
        <p:spPr>
          <a:xfrm>
            <a:off x="6274741" y="399310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292A13-45E3-292D-BAC1-83E8EA7E32F3}"/>
              </a:ext>
            </a:extLst>
          </p:cNvPr>
          <p:cNvSpPr txBox="1"/>
          <p:nvPr/>
        </p:nvSpPr>
        <p:spPr>
          <a:xfrm>
            <a:off x="5994113" y="448430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C07AC6-33CA-47DE-DA80-6146FA519592}"/>
              </a:ext>
            </a:extLst>
          </p:cNvPr>
          <p:cNvSpPr txBox="1"/>
          <p:nvPr/>
        </p:nvSpPr>
        <p:spPr>
          <a:xfrm>
            <a:off x="5796136" y="49931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C76416-5A01-9F89-6523-13379888A684}"/>
              </a:ext>
            </a:extLst>
          </p:cNvPr>
          <p:cNvSpPr txBox="1"/>
          <p:nvPr/>
        </p:nvSpPr>
        <p:spPr>
          <a:xfrm>
            <a:off x="5994113" y="550195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rarely</a:t>
            </a:r>
          </a:p>
        </p:txBody>
      </p:sp>
    </p:spTree>
    <p:extLst>
      <p:ext uri="{BB962C8B-B14F-4D97-AF65-F5344CB8AC3E}">
        <p14:creationId xmlns:p14="http://schemas.microsoft.com/office/powerpoint/2010/main" val="8194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F584A86F-5105-7CDC-1EEC-4A7A6813B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560292"/>
            <a:ext cx="5688632" cy="4874679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076A3CE-F75D-4624-1E8C-E13BABE95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3552D837-8754-2C1E-D3B9-16934677B1A7}"/>
              </a:ext>
            </a:extLst>
          </p:cNvPr>
          <p:cNvSpPr/>
          <p:nvPr/>
        </p:nvSpPr>
        <p:spPr>
          <a:xfrm>
            <a:off x="1710000" y="3312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B917A900-FBE7-5F3E-9702-4123D9A78766}"/>
              </a:ext>
            </a:extLst>
          </p:cNvPr>
          <p:cNvSpPr/>
          <p:nvPr/>
        </p:nvSpPr>
        <p:spPr>
          <a:xfrm>
            <a:off x="3888000" y="4221088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A75CD995-B0D8-18B4-6CE1-21BF022F38B1}"/>
              </a:ext>
            </a:extLst>
          </p:cNvPr>
          <p:cNvSpPr/>
          <p:nvPr/>
        </p:nvSpPr>
        <p:spPr>
          <a:xfrm>
            <a:off x="1710000" y="5148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D2A9B8A9-6A7E-1183-4E3F-343C5B431E6D}"/>
              </a:ext>
            </a:extLst>
          </p:cNvPr>
          <p:cNvSpPr/>
          <p:nvPr/>
        </p:nvSpPr>
        <p:spPr>
          <a:xfrm>
            <a:off x="3887924" y="6066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139466-8E98-3CD9-6A07-47EB301578FE}"/>
              </a:ext>
            </a:extLst>
          </p:cNvPr>
          <p:cNvSpPr txBox="1"/>
          <p:nvPr/>
        </p:nvSpPr>
        <p:spPr>
          <a:xfrm>
            <a:off x="3164846" y="287029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B4BFE3-09E0-889B-400E-C56DE50B8046}"/>
              </a:ext>
            </a:extLst>
          </p:cNvPr>
          <p:cNvSpPr txBox="1"/>
          <p:nvPr/>
        </p:nvSpPr>
        <p:spPr>
          <a:xfrm>
            <a:off x="3224688" y="471915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A6159D-27CC-ACF4-5214-E49B8ADCB57E}"/>
              </a:ext>
            </a:extLst>
          </p:cNvPr>
          <p:cNvSpPr txBox="1"/>
          <p:nvPr/>
        </p:nvSpPr>
        <p:spPr>
          <a:xfrm>
            <a:off x="2216576" y="380966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C23C97-4592-AB9B-A583-6F1CE719FAB9}"/>
              </a:ext>
            </a:extLst>
          </p:cNvPr>
          <p:cNvSpPr txBox="1"/>
          <p:nvPr/>
        </p:nvSpPr>
        <p:spPr>
          <a:xfrm>
            <a:off x="2978176" y="564573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25434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5" grpId="0" animBg="1"/>
      <p:bldP spid="7" grpId="0"/>
      <p:bldP spid="8" grpId="0"/>
      <p:bldP spid="10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D5B69035-0945-65F5-5DC0-E40C8E75B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340768"/>
            <a:ext cx="6315075" cy="4552950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BAB88869-D36C-0072-DB30-AE6D22BBE2C0}"/>
              </a:ext>
            </a:extLst>
          </p:cNvPr>
          <p:cNvSpPr/>
          <p:nvPr/>
        </p:nvSpPr>
        <p:spPr>
          <a:xfrm>
            <a:off x="1350000" y="1674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CEFC4A42-584B-DEE9-E2E7-A04C50F1A311}"/>
              </a:ext>
            </a:extLst>
          </p:cNvPr>
          <p:cNvSpPr/>
          <p:nvPr/>
        </p:nvSpPr>
        <p:spPr>
          <a:xfrm>
            <a:off x="3635896" y="2636912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587E1486-D2D6-4E46-2A91-C0736570CF07}"/>
              </a:ext>
            </a:extLst>
          </p:cNvPr>
          <p:cNvSpPr/>
          <p:nvPr/>
        </p:nvSpPr>
        <p:spPr>
          <a:xfrm>
            <a:off x="1350000" y="3618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9962066F-A9C1-9A84-0916-04FE5C2B926E}"/>
              </a:ext>
            </a:extLst>
          </p:cNvPr>
          <p:cNvSpPr/>
          <p:nvPr/>
        </p:nvSpPr>
        <p:spPr>
          <a:xfrm>
            <a:off x="1350000" y="4590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7ABC534-D156-1EE0-C470-45D68838D425}"/>
              </a:ext>
            </a:extLst>
          </p:cNvPr>
          <p:cNvSpPr/>
          <p:nvPr/>
        </p:nvSpPr>
        <p:spPr>
          <a:xfrm>
            <a:off x="3635896" y="5562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4F6779-C0CD-5C03-4EC0-1A8AC9B72FD5}"/>
              </a:ext>
            </a:extLst>
          </p:cNvPr>
          <p:cNvSpPr txBox="1"/>
          <p:nvPr/>
        </p:nvSpPr>
        <p:spPr>
          <a:xfrm>
            <a:off x="1959036" y="22401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6F31AB-0B09-6312-ABB6-80399D4D130E}"/>
              </a:ext>
            </a:extLst>
          </p:cNvPr>
          <p:cNvSpPr txBox="1"/>
          <p:nvPr/>
        </p:nvSpPr>
        <p:spPr>
          <a:xfrm>
            <a:off x="2625522" y="51479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B2EE07-3FE7-5C77-4AB1-617642052089}"/>
              </a:ext>
            </a:extLst>
          </p:cNvPr>
          <p:cNvSpPr txBox="1"/>
          <p:nvPr/>
        </p:nvSpPr>
        <p:spPr>
          <a:xfrm>
            <a:off x="1907704" y="12320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DA0462-A5B5-C4E7-84F3-7077D1945B23}"/>
              </a:ext>
            </a:extLst>
          </p:cNvPr>
          <p:cNvSpPr txBox="1"/>
          <p:nvPr/>
        </p:nvSpPr>
        <p:spPr>
          <a:xfrm>
            <a:off x="4860032" y="41490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8BF0D4-D31B-D63F-AB57-836723B242C9}"/>
              </a:ext>
            </a:extLst>
          </p:cNvPr>
          <p:cNvSpPr txBox="1"/>
          <p:nvPr/>
        </p:nvSpPr>
        <p:spPr>
          <a:xfrm>
            <a:off x="3845044" y="32036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</a:p>
        </p:txBody>
      </p:sp>
    </p:spTree>
    <p:extLst>
      <p:ext uri="{BB962C8B-B14F-4D97-AF65-F5344CB8AC3E}">
        <p14:creationId xmlns:p14="http://schemas.microsoft.com/office/powerpoint/2010/main" val="9061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A6B60858-442C-5CD3-2F35-AF9F8C177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30"/>
          <a:stretch/>
        </p:blipFill>
        <p:spPr>
          <a:xfrm>
            <a:off x="683568" y="2187749"/>
            <a:ext cx="7714726" cy="3620444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F7ED0B1-EBA1-6050-2365-29E6A1606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280"/>
          <a:stretch/>
        </p:blipFill>
        <p:spPr>
          <a:xfrm>
            <a:off x="683568" y="1556792"/>
            <a:ext cx="7025715" cy="630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2136A1-BA98-D1F7-7BE0-FFB1BEA7B00F}"/>
              </a:ext>
            </a:extLst>
          </p:cNvPr>
          <p:cNvSpPr txBox="1"/>
          <p:nvPr/>
        </p:nvSpPr>
        <p:spPr>
          <a:xfrm>
            <a:off x="1815226" y="312761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spent all my money on a new phone.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39271D-F06C-6D00-30EB-DE55F90A8C04}"/>
              </a:ext>
            </a:extLst>
          </p:cNvPr>
          <p:cNvSpPr txBox="1"/>
          <p:nvPr/>
        </p:nvSpPr>
        <p:spPr>
          <a:xfrm>
            <a:off x="1815226" y="386155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wears a ring on every finger.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FEA9D4-6A0F-AA19-ABE8-96554671E450}"/>
              </a:ext>
            </a:extLst>
          </p:cNvPr>
          <p:cNvSpPr txBox="1"/>
          <p:nvPr/>
        </p:nvSpPr>
        <p:spPr>
          <a:xfrm>
            <a:off x="1815226" y="4590762"/>
            <a:ext cx="551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don’t understand every word in the book.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C92619-BC8D-5B02-BE59-29826A090EF8}"/>
              </a:ext>
            </a:extLst>
          </p:cNvPr>
          <p:cNvSpPr txBox="1"/>
          <p:nvPr/>
        </p:nvSpPr>
        <p:spPr>
          <a:xfrm>
            <a:off x="1815226" y="5319970"/>
            <a:ext cx="551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children need love and care.</a:t>
            </a:r>
          </a:p>
        </p:txBody>
      </p:sp>
    </p:spTree>
    <p:extLst>
      <p:ext uri="{BB962C8B-B14F-4D97-AF65-F5344CB8AC3E}">
        <p14:creationId xmlns:p14="http://schemas.microsoft.com/office/powerpoint/2010/main" val="276602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6F81024-BDFD-8394-41D0-8662C5163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68"/>
          <a:stretch/>
        </p:blipFill>
        <p:spPr>
          <a:xfrm>
            <a:off x="683568" y="2096690"/>
            <a:ext cx="7776864" cy="3060502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2317E8F1-A77F-50BD-733A-773BD76E9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05" b="89226"/>
          <a:stretch/>
        </p:blipFill>
        <p:spPr>
          <a:xfrm>
            <a:off x="683568" y="1700808"/>
            <a:ext cx="2389461" cy="435124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5305BE8F-CB42-0814-8466-E420570A0D91}"/>
              </a:ext>
            </a:extLst>
          </p:cNvPr>
          <p:cNvSpPr/>
          <p:nvPr/>
        </p:nvSpPr>
        <p:spPr>
          <a:xfrm>
            <a:off x="3203848" y="3816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63D31402-F289-29CF-82C0-54483E4C1C77}"/>
              </a:ext>
            </a:extLst>
          </p:cNvPr>
          <p:cNvSpPr/>
          <p:nvPr/>
        </p:nvSpPr>
        <p:spPr>
          <a:xfrm>
            <a:off x="2016000" y="2628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DEC9F740-C3A2-CAA4-D86B-9444156C4861}"/>
              </a:ext>
            </a:extLst>
          </p:cNvPr>
          <p:cNvSpPr/>
          <p:nvPr/>
        </p:nvSpPr>
        <p:spPr>
          <a:xfrm>
            <a:off x="3942000" y="462600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12AE82F6-EBB1-6CDD-2E84-E8A48D1358CD}"/>
              </a:ext>
            </a:extLst>
          </p:cNvPr>
          <p:cNvSpPr/>
          <p:nvPr/>
        </p:nvSpPr>
        <p:spPr>
          <a:xfrm>
            <a:off x="2843808" y="3033494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A1F91273-73D2-93CF-0DAE-595DEC323995}"/>
              </a:ext>
            </a:extLst>
          </p:cNvPr>
          <p:cNvSpPr/>
          <p:nvPr/>
        </p:nvSpPr>
        <p:spPr>
          <a:xfrm>
            <a:off x="7128000" y="3834000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368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49990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8 She Plays the Piano and the Guitar</a:t>
            </a:r>
            <a:endParaRPr lang="ko-KR" altLang="en-US" sz="2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369391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and, but, and or as conjunctions in a sentence.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496944" cy="464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5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A24DC5D-03FE-DECD-DC2D-1555E40EE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329DA70-2408-BF72-6672-3A2F908DD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88" y="1590474"/>
            <a:ext cx="6043380" cy="4129643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5D43E7E-E539-2A82-AFB2-611247918004}"/>
              </a:ext>
            </a:extLst>
          </p:cNvPr>
          <p:cNvSpPr/>
          <p:nvPr/>
        </p:nvSpPr>
        <p:spPr>
          <a:xfrm>
            <a:off x="3934800" y="2808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4832439D-968F-D22F-65F4-060E7A0014D7}"/>
              </a:ext>
            </a:extLst>
          </p:cNvPr>
          <p:cNvSpPr/>
          <p:nvPr/>
        </p:nvSpPr>
        <p:spPr>
          <a:xfrm>
            <a:off x="4230000" y="5256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DB0B1B9E-AFAD-70B6-F0F2-6F45980BCADE}"/>
              </a:ext>
            </a:extLst>
          </p:cNvPr>
          <p:cNvSpPr/>
          <p:nvPr/>
        </p:nvSpPr>
        <p:spPr>
          <a:xfrm>
            <a:off x="3978000" y="3420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17D62B39-10F6-50FE-4268-A0708CFEFC61}"/>
              </a:ext>
            </a:extLst>
          </p:cNvPr>
          <p:cNvSpPr/>
          <p:nvPr/>
        </p:nvSpPr>
        <p:spPr>
          <a:xfrm>
            <a:off x="3924000" y="4014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7F594FFB-1CC4-723A-2012-219F4A1CF69D}"/>
              </a:ext>
            </a:extLst>
          </p:cNvPr>
          <p:cNvSpPr/>
          <p:nvPr/>
        </p:nvSpPr>
        <p:spPr>
          <a:xfrm>
            <a:off x="3366000" y="4626000"/>
            <a:ext cx="4320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74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8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548218F-F8D8-4447-F957-749C17EDA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80"/>
          <a:stretch/>
        </p:blipFill>
        <p:spPr>
          <a:xfrm>
            <a:off x="755576" y="1628800"/>
            <a:ext cx="7427157" cy="4536504"/>
          </a:xfrm>
          <a:prstGeom prst="snip1Rect">
            <a:avLst>
              <a:gd name="adj" fmla="val 27483"/>
            </a:avLst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66F3A9A9-AD1B-D980-F205-87B45021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71090" b="90539"/>
          <a:stretch/>
        </p:blipFill>
        <p:spPr>
          <a:xfrm>
            <a:off x="781782" y="980728"/>
            <a:ext cx="2278050" cy="504056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DCE260C1-30FA-BDAE-B5C2-BB7F32D5D2EA}"/>
              </a:ext>
            </a:extLst>
          </p:cNvPr>
          <p:cNvCxnSpPr>
            <a:cxnSpLocks/>
          </p:cNvCxnSpPr>
          <p:nvPr/>
        </p:nvCxnSpPr>
        <p:spPr>
          <a:xfrm flipV="1">
            <a:off x="4860032" y="2149200"/>
            <a:ext cx="936104" cy="1152128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8E06E8FB-8B18-5951-2D86-CF46EE3560D1}"/>
              </a:ext>
            </a:extLst>
          </p:cNvPr>
          <p:cNvCxnSpPr>
            <a:cxnSpLocks/>
          </p:cNvCxnSpPr>
          <p:nvPr/>
        </p:nvCxnSpPr>
        <p:spPr>
          <a:xfrm flipV="1">
            <a:off x="4860032" y="3301328"/>
            <a:ext cx="936104" cy="1152128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7E331490-0113-9040-70CA-09C52116BA9F}"/>
              </a:ext>
            </a:extLst>
          </p:cNvPr>
          <p:cNvCxnSpPr>
            <a:cxnSpLocks/>
          </p:cNvCxnSpPr>
          <p:nvPr/>
        </p:nvCxnSpPr>
        <p:spPr>
          <a:xfrm>
            <a:off x="4860032" y="5608800"/>
            <a:ext cx="936104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3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E1B091B5-1B64-64CA-A21C-5DFCCE665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520155"/>
            <a:ext cx="7010400" cy="4429125"/>
          </a:xfrm>
          <a:prstGeom prst="snip1Rect">
            <a:avLst>
              <a:gd name="adj" fmla="val 38067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F18BE42-DD61-4DDE-AB1C-A8AACA0C5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xmlns="" id="{87251080-2D8D-7AD4-4F08-657C938258E8}"/>
              </a:ext>
            </a:extLst>
          </p:cNvPr>
          <p:cNvSpPr/>
          <p:nvPr/>
        </p:nvSpPr>
        <p:spPr>
          <a:xfrm>
            <a:off x="4932040" y="273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4AE221E1-6091-6004-8803-A670E945EB39}"/>
              </a:ext>
            </a:extLst>
          </p:cNvPr>
          <p:cNvSpPr/>
          <p:nvPr/>
        </p:nvSpPr>
        <p:spPr>
          <a:xfrm>
            <a:off x="3635896" y="540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2E886CE2-25C7-C0D7-F6C6-C5CE6694DA34}"/>
              </a:ext>
            </a:extLst>
          </p:cNvPr>
          <p:cNvSpPr/>
          <p:nvPr/>
        </p:nvSpPr>
        <p:spPr>
          <a:xfrm>
            <a:off x="4752032" y="40572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C7EBB885-BB82-612F-3BCA-BC9AAB6ADB50}"/>
              </a:ext>
            </a:extLst>
          </p:cNvPr>
          <p:cNvSpPr/>
          <p:nvPr/>
        </p:nvSpPr>
        <p:spPr>
          <a:xfrm>
            <a:off x="4572024" y="3412553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F7163C9F-1DD8-9AAE-31A6-C7B319248721}"/>
              </a:ext>
            </a:extLst>
          </p:cNvPr>
          <p:cNvSpPr/>
          <p:nvPr/>
        </p:nvSpPr>
        <p:spPr>
          <a:xfrm>
            <a:off x="5076000" y="473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722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5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15AB1275-DE9F-7663-1A16-4B5FACB45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7705725" cy="4781550"/>
          </a:xfrm>
          <a:prstGeom prst="snip1Rect">
            <a:avLst>
              <a:gd name="adj" fmla="val 23663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E31E1C-CE90-55AF-6175-BE1E7B829B84}"/>
              </a:ext>
            </a:extLst>
          </p:cNvPr>
          <p:cNvSpPr txBox="1"/>
          <p:nvPr/>
        </p:nvSpPr>
        <p:spPr>
          <a:xfrm>
            <a:off x="2843808" y="3355941"/>
            <a:ext cx="460938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 told a joke, but it was not funny.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F38DED-4425-0133-3012-81ADFB47C265}"/>
              </a:ext>
            </a:extLst>
          </p:cNvPr>
          <p:cNvSpPr txBox="1"/>
          <p:nvPr/>
        </p:nvSpPr>
        <p:spPr>
          <a:xfrm>
            <a:off x="2843808" y="4547146"/>
            <a:ext cx="582153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mom is doing the laundry, and I am mopping the floor.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02BB7-66D4-39D0-7D6A-B05856329304}"/>
              </a:ext>
            </a:extLst>
          </p:cNvPr>
          <p:cNvSpPr txBox="1"/>
          <p:nvPr/>
        </p:nvSpPr>
        <p:spPr>
          <a:xfrm>
            <a:off x="2843808" y="5616246"/>
            <a:ext cx="621707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visited their grandparents, and they went to a restaurant.</a:t>
            </a:r>
          </a:p>
        </p:txBody>
      </p:sp>
    </p:spTree>
    <p:extLst>
      <p:ext uri="{BB962C8B-B14F-4D97-AF65-F5344CB8AC3E}">
        <p14:creationId xmlns:p14="http://schemas.microsoft.com/office/powerpoint/2010/main" val="174340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A4D992B2-97EA-4C28-2604-4A8D91C6D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2378" y="1560875"/>
            <a:ext cx="4479243" cy="1927619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135F2137-980D-B691-C97C-FF08BB031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80728"/>
            <a:ext cx="6496050" cy="4857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47C81A2A-AEEF-0772-A450-3548E8EB6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767" y="3582866"/>
            <a:ext cx="6840465" cy="3108858"/>
          </a:xfrm>
          <a:prstGeom prst="rect">
            <a:avLst/>
          </a:prstGeom>
        </p:spPr>
      </p:pic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EF5E6B53-6BAA-34D6-C44B-5BEFF49DA084}"/>
              </a:ext>
            </a:extLst>
          </p:cNvPr>
          <p:cNvCxnSpPr>
            <a:cxnSpLocks/>
          </p:cNvCxnSpPr>
          <p:nvPr/>
        </p:nvCxnSpPr>
        <p:spPr>
          <a:xfrm>
            <a:off x="3928496" y="4316400"/>
            <a:ext cx="1214998" cy="523959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F0EAAEB3-F33C-CBD8-EEC6-EAF841C25605}"/>
              </a:ext>
            </a:extLst>
          </p:cNvPr>
          <p:cNvCxnSpPr>
            <a:cxnSpLocks/>
          </p:cNvCxnSpPr>
          <p:nvPr/>
        </p:nvCxnSpPr>
        <p:spPr>
          <a:xfrm flipV="1">
            <a:off x="3941929" y="4316400"/>
            <a:ext cx="1188133" cy="523959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F12A601F-0D89-EDB6-E61F-C1981BCB74AB}"/>
              </a:ext>
            </a:extLst>
          </p:cNvPr>
          <p:cNvCxnSpPr>
            <a:cxnSpLocks/>
          </p:cNvCxnSpPr>
          <p:nvPr/>
        </p:nvCxnSpPr>
        <p:spPr>
          <a:xfrm flipV="1">
            <a:off x="3941929" y="3789040"/>
            <a:ext cx="1206135" cy="154587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BDF78D2A-4C56-2CF3-125F-070BEA4BC214}"/>
              </a:ext>
            </a:extLst>
          </p:cNvPr>
          <p:cNvCxnSpPr>
            <a:cxnSpLocks/>
          </p:cNvCxnSpPr>
          <p:nvPr/>
        </p:nvCxnSpPr>
        <p:spPr>
          <a:xfrm flipV="1">
            <a:off x="3926210" y="5328000"/>
            <a:ext cx="1221854" cy="527806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98FC874B-073E-7470-4EF7-D80A3B6D2884}"/>
              </a:ext>
            </a:extLst>
          </p:cNvPr>
          <p:cNvCxnSpPr>
            <a:cxnSpLocks/>
          </p:cNvCxnSpPr>
          <p:nvPr/>
        </p:nvCxnSpPr>
        <p:spPr>
          <a:xfrm>
            <a:off x="3923928" y="6364800"/>
            <a:ext cx="1224136" cy="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6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37ED6998-CC16-93AB-A9DB-31E9E17C4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556792"/>
            <a:ext cx="6624736" cy="4832491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000CF15-CDB4-09CF-143B-E16F76ED9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BE7C57-9AD1-100E-D664-1B6D26F5C6B9}"/>
              </a:ext>
            </a:extLst>
          </p:cNvPr>
          <p:cNvSpPr txBox="1"/>
          <p:nvPr/>
        </p:nvSpPr>
        <p:spPr>
          <a:xfrm>
            <a:off x="1835696" y="2936663"/>
            <a:ext cx="3600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Kelly sometimes bakes cookies.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1C0463-4AE7-4CC0-BFC0-C18E0E023D68}"/>
              </a:ext>
            </a:extLst>
          </p:cNvPr>
          <p:cNvSpPr txBox="1"/>
          <p:nvPr/>
        </p:nvSpPr>
        <p:spPr>
          <a:xfrm>
            <a:off x="1835696" y="3551609"/>
            <a:ext cx="3600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never listen to the radio.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789C67-465C-7A5F-F150-EBB25B8EF352}"/>
              </a:ext>
            </a:extLst>
          </p:cNvPr>
          <p:cNvSpPr txBox="1"/>
          <p:nvPr/>
        </p:nvSpPr>
        <p:spPr>
          <a:xfrm>
            <a:off x="1835696" y="4158916"/>
            <a:ext cx="5112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brother never answers the phone.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E62EFC-5DC5-F4C7-1D91-DCE094079670}"/>
              </a:ext>
            </a:extLst>
          </p:cNvPr>
          <p:cNvSpPr txBox="1"/>
          <p:nvPr/>
        </p:nvSpPr>
        <p:spPr>
          <a:xfrm>
            <a:off x="1835696" y="4766223"/>
            <a:ext cx="5112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usually washes the dishes.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7D116E0-6D51-CC65-46D8-2F116FF4CA3E}"/>
              </a:ext>
            </a:extLst>
          </p:cNvPr>
          <p:cNvSpPr txBox="1"/>
          <p:nvPr/>
        </p:nvSpPr>
        <p:spPr>
          <a:xfrm>
            <a:off x="1835696" y="5379351"/>
            <a:ext cx="5112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sometimes feed the birds.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2BF938-2EAD-78C5-E461-5B629AC8421D}"/>
              </a:ext>
            </a:extLst>
          </p:cNvPr>
          <p:cNvSpPr txBox="1"/>
          <p:nvPr/>
        </p:nvSpPr>
        <p:spPr>
          <a:xfrm>
            <a:off x="1835696" y="5992479"/>
            <a:ext cx="5112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rarely go to</a:t>
            </a:r>
            <a:r>
              <a:rPr lang="ko-KR" altLang="en-US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ko-KR" altLang="en-US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beach.</a:t>
            </a:r>
          </a:p>
        </p:txBody>
      </p:sp>
    </p:spTree>
    <p:extLst>
      <p:ext uri="{BB962C8B-B14F-4D97-AF65-F5344CB8AC3E}">
        <p14:creationId xmlns:p14="http://schemas.microsoft.com/office/powerpoint/2010/main" val="3664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A6E33F5-AA20-CC34-41AF-B543097FB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0" y="2276872"/>
            <a:ext cx="6286500" cy="31623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50FCE3-B2BB-4BA6-700E-FFD718A5CC2B}"/>
              </a:ext>
            </a:extLst>
          </p:cNvPr>
          <p:cNvSpPr txBox="1"/>
          <p:nvPr/>
        </p:nvSpPr>
        <p:spPr>
          <a:xfrm>
            <a:off x="2699792" y="2721281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loves to eat fruit and vegetables.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9C25B6-54AD-1D24-0DF1-6E8746B46672}"/>
              </a:ext>
            </a:extLst>
          </p:cNvPr>
          <p:cNvSpPr txBox="1"/>
          <p:nvPr/>
        </p:nvSpPr>
        <p:spPr>
          <a:xfrm>
            <a:off x="2699792" y="32614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want to drink tea or coffee?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3CDC38-AAC5-D5B5-D1EF-D166BA4E2D6A}"/>
              </a:ext>
            </a:extLst>
          </p:cNvPr>
          <p:cNvSpPr txBox="1"/>
          <p:nvPr/>
        </p:nvSpPr>
        <p:spPr>
          <a:xfrm>
            <a:off x="2339752" y="3811339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loves pizza, and he wants to eat more.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4ABD9D-E6D8-895E-F0D6-795D053D053F}"/>
              </a:ext>
            </a:extLst>
          </p:cNvPr>
          <p:cNvSpPr txBox="1"/>
          <p:nvPr/>
        </p:nvSpPr>
        <p:spPr>
          <a:xfrm>
            <a:off x="2405627" y="431820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take the right path or the left path.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67FF6D-7E74-A8D3-4F60-720248FE5FE6}"/>
              </a:ext>
            </a:extLst>
          </p:cNvPr>
          <p:cNvSpPr txBox="1"/>
          <p:nvPr/>
        </p:nvSpPr>
        <p:spPr>
          <a:xfrm>
            <a:off x="2627784" y="485057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dad is tired, but we want to play.</a:t>
            </a:r>
          </a:p>
        </p:txBody>
      </p:sp>
    </p:spTree>
    <p:extLst>
      <p:ext uri="{BB962C8B-B14F-4D97-AF65-F5344CB8AC3E}">
        <p14:creationId xmlns:p14="http://schemas.microsoft.com/office/powerpoint/2010/main" val="427490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3C3AB34D-5974-1340-53CE-482037C87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484783"/>
            <a:ext cx="7272808" cy="4918499"/>
          </a:xfrm>
          <a:prstGeom prst="snip1Rect">
            <a:avLst>
              <a:gd name="adj" fmla="val 21882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9A2E25A-1ACE-418D-E05C-F2B81AC9E5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F7928476-58EE-B1C8-B685-931DB7040573}"/>
              </a:ext>
            </a:extLst>
          </p:cNvPr>
          <p:cNvSpPr/>
          <p:nvPr/>
        </p:nvSpPr>
        <p:spPr>
          <a:xfrm>
            <a:off x="1702800" y="3273927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0F80C9-0F00-9ED1-FFBB-149AEF4DF48E}"/>
              </a:ext>
            </a:extLst>
          </p:cNvPr>
          <p:cNvSpPr txBox="1"/>
          <p:nvPr/>
        </p:nvSpPr>
        <p:spPr>
          <a:xfrm>
            <a:off x="3779912" y="285547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B0DED077-A914-2C86-21A0-234318FDC2FC}"/>
              </a:ext>
            </a:extLst>
          </p:cNvPr>
          <p:cNvSpPr/>
          <p:nvPr/>
        </p:nvSpPr>
        <p:spPr>
          <a:xfrm>
            <a:off x="3898800" y="4194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91F8D3F1-487D-6E11-50D7-E1A5140D7F12}"/>
              </a:ext>
            </a:extLst>
          </p:cNvPr>
          <p:cNvSpPr/>
          <p:nvPr/>
        </p:nvSpPr>
        <p:spPr>
          <a:xfrm>
            <a:off x="5994000" y="5148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A592EC5B-4214-D7D4-D478-5A3E8DB0F813}"/>
              </a:ext>
            </a:extLst>
          </p:cNvPr>
          <p:cNvSpPr/>
          <p:nvPr/>
        </p:nvSpPr>
        <p:spPr>
          <a:xfrm>
            <a:off x="3898608" y="60732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854FFC-540A-2ED7-2CE8-9122AB57CBDF}"/>
              </a:ext>
            </a:extLst>
          </p:cNvPr>
          <p:cNvSpPr txBox="1"/>
          <p:nvPr/>
        </p:nvSpPr>
        <p:spPr>
          <a:xfrm>
            <a:off x="3528479" y="379699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705388-428C-D91F-01AF-B0D25423602D}"/>
              </a:ext>
            </a:extLst>
          </p:cNvPr>
          <p:cNvSpPr txBox="1"/>
          <p:nvPr/>
        </p:nvSpPr>
        <p:spPr>
          <a:xfrm>
            <a:off x="4084094" y="47228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056062-44B8-DB82-F476-6C9D64A88E25}"/>
              </a:ext>
            </a:extLst>
          </p:cNvPr>
          <p:cNvSpPr txBox="1"/>
          <p:nvPr/>
        </p:nvSpPr>
        <p:spPr>
          <a:xfrm>
            <a:off x="4355976" y="564877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9059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animBg="1"/>
      <p:bldP spid="5" grpId="0" animBg="1"/>
      <p:bldP spid="7" grpId="0" animBg="1"/>
      <p:bldP spid="8" grpId="0"/>
      <p:bldP spid="10" grpId="0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C816BC85-38F4-05CF-E61D-D7216914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44269"/>
            <a:ext cx="5904656" cy="462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8F4C78-5BA4-339A-DA01-A855BD89BB58}"/>
              </a:ext>
            </a:extLst>
          </p:cNvPr>
          <p:cNvSpPr txBox="1"/>
          <p:nvPr/>
        </p:nvSpPr>
        <p:spPr>
          <a:xfrm>
            <a:off x="4749746" y="1454373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3A150670-0097-54C3-62B4-15390AA08FA0}"/>
              </a:ext>
            </a:extLst>
          </p:cNvPr>
          <p:cNvSpPr/>
          <p:nvPr/>
        </p:nvSpPr>
        <p:spPr>
          <a:xfrm>
            <a:off x="5940152" y="1890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EF43A42C-88B7-5C95-8943-D9FD51937F1D}"/>
              </a:ext>
            </a:extLst>
          </p:cNvPr>
          <p:cNvSpPr/>
          <p:nvPr/>
        </p:nvSpPr>
        <p:spPr>
          <a:xfrm>
            <a:off x="1475656" y="2852936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C1557BA4-6C89-572D-1F5D-9613152DFE42}"/>
              </a:ext>
            </a:extLst>
          </p:cNvPr>
          <p:cNvSpPr/>
          <p:nvPr/>
        </p:nvSpPr>
        <p:spPr>
          <a:xfrm>
            <a:off x="5940152" y="3834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01266736-9FE6-7CAF-A322-A2C303646EE9}"/>
              </a:ext>
            </a:extLst>
          </p:cNvPr>
          <p:cNvSpPr/>
          <p:nvPr/>
        </p:nvSpPr>
        <p:spPr>
          <a:xfrm>
            <a:off x="1475655" y="4797152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39149FD9-1CE2-96B7-88EA-744930AC73E5}"/>
              </a:ext>
            </a:extLst>
          </p:cNvPr>
          <p:cNvSpPr/>
          <p:nvPr/>
        </p:nvSpPr>
        <p:spPr>
          <a:xfrm>
            <a:off x="3752517" y="5760000"/>
            <a:ext cx="31394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C7A60D-D4F5-D81F-AE87-4FB08F612E06}"/>
              </a:ext>
            </a:extLst>
          </p:cNvPr>
          <p:cNvSpPr txBox="1"/>
          <p:nvPr/>
        </p:nvSpPr>
        <p:spPr>
          <a:xfrm>
            <a:off x="3851920" y="2421136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34818B-ADA9-BC9F-602E-87A2669746F8}"/>
              </a:ext>
            </a:extLst>
          </p:cNvPr>
          <p:cNvSpPr txBox="1"/>
          <p:nvPr/>
        </p:nvSpPr>
        <p:spPr>
          <a:xfrm>
            <a:off x="3328674" y="3393120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D36B90-A184-2DF5-F8A7-33D6E010E3CC}"/>
              </a:ext>
            </a:extLst>
          </p:cNvPr>
          <p:cNvSpPr txBox="1"/>
          <p:nvPr/>
        </p:nvSpPr>
        <p:spPr>
          <a:xfrm>
            <a:off x="3725856" y="4365104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4BDDCB-F2DE-B0FA-80D8-BDB1766764E5}"/>
              </a:ext>
            </a:extLst>
          </p:cNvPr>
          <p:cNvSpPr txBox="1"/>
          <p:nvPr/>
        </p:nvSpPr>
        <p:spPr>
          <a:xfrm>
            <a:off x="3947989" y="5341996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36499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10" grpId="0"/>
      <p:bldP spid="11" grpId="0"/>
      <p:bldP spid="12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9E18510-CA46-8768-F626-2DC84F0BE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89"/>
          <a:stretch/>
        </p:blipFill>
        <p:spPr>
          <a:xfrm>
            <a:off x="1182135" y="2032554"/>
            <a:ext cx="6779729" cy="3766378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70A8EE18-8234-3678-0C1F-0988187F1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53" b="88859"/>
          <a:stretch/>
        </p:blipFill>
        <p:spPr>
          <a:xfrm>
            <a:off x="1185336" y="1556792"/>
            <a:ext cx="4397977" cy="475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E3C6C1-BC28-EF04-8F16-636D4091057A}"/>
              </a:ext>
            </a:extLst>
          </p:cNvPr>
          <p:cNvSpPr txBox="1"/>
          <p:nvPr/>
        </p:nvSpPr>
        <p:spPr>
          <a:xfrm>
            <a:off x="3275855" y="3088495"/>
            <a:ext cx="30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want pasta or rice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BA99E5-052E-F44A-04D1-ABF6D44F41CB}"/>
              </a:ext>
            </a:extLst>
          </p:cNvPr>
          <p:cNvSpPr txBox="1"/>
          <p:nvPr/>
        </p:nvSpPr>
        <p:spPr>
          <a:xfrm>
            <a:off x="3275855" y="3822880"/>
            <a:ext cx="30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game is hard but fun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42FDDF-ECEB-A492-48CA-5E6492467F56}"/>
              </a:ext>
            </a:extLst>
          </p:cNvPr>
          <p:cNvSpPr txBox="1"/>
          <p:nvPr/>
        </p:nvSpPr>
        <p:spPr>
          <a:xfrm>
            <a:off x="3203848" y="4571101"/>
            <a:ext cx="30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 is boring, but I like 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2A9A5F-A092-74ED-0EE4-0C70A9AFF181}"/>
              </a:ext>
            </a:extLst>
          </p:cNvPr>
          <p:cNvSpPr txBox="1"/>
          <p:nvPr/>
        </p:nvSpPr>
        <p:spPr>
          <a:xfrm>
            <a:off x="2699792" y="5301208"/>
            <a:ext cx="458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Erin will clean her room or go shopping</a:t>
            </a:r>
          </a:p>
        </p:txBody>
      </p:sp>
    </p:spTree>
    <p:extLst>
      <p:ext uri="{BB962C8B-B14F-4D97-AF65-F5344CB8AC3E}">
        <p14:creationId xmlns:p14="http://schemas.microsoft.com/office/powerpoint/2010/main" val="14405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80FDE77-5FDA-AB98-A2C1-F1F1CB653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649"/>
          <a:stretch/>
        </p:blipFill>
        <p:spPr>
          <a:xfrm>
            <a:off x="797887" y="2051730"/>
            <a:ext cx="7548226" cy="3677517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3E1C78F6-4BBD-96E8-38F2-74A58180E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134" r="30134" b="90585"/>
          <a:stretch/>
        </p:blipFill>
        <p:spPr>
          <a:xfrm>
            <a:off x="-1476672" y="1628800"/>
            <a:ext cx="7548227" cy="441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389536C-202B-E9CE-D890-82C383BFDDD2}"/>
              </a:ext>
            </a:extLst>
          </p:cNvPr>
          <p:cNvSpPr txBox="1"/>
          <p:nvPr/>
        </p:nvSpPr>
        <p:spPr>
          <a:xfrm>
            <a:off x="5148064" y="263691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428DE6-1B47-6D56-061A-4C9346114DE9}"/>
              </a:ext>
            </a:extLst>
          </p:cNvPr>
          <p:cNvSpPr txBox="1"/>
          <p:nvPr/>
        </p:nvSpPr>
        <p:spPr>
          <a:xfrm>
            <a:off x="5580112" y="38253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28E815-089E-C036-7A1A-0D20D924FCA0}"/>
              </a:ext>
            </a:extLst>
          </p:cNvPr>
          <p:cNvSpPr txBox="1"/>
          <p:nvPr/>
        </p:nvSpPr>
        <p:spPr>
          <a:xfrm>
            <a:off x="4967749" y="322976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B3F4DB-8441-0ED3-59CC-A7D98A474E86}"/>
              </a:ext>
            </a:extLst>
          </p:cNvPr>
          <p:cNvSpPr txBox="1"/>
          <p:nvPr/>
        </p:nvSpPr>
        <p:spPr>
          <a:xfrm>
            <a:off x="4513694" y="353482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70B51C-112A-F060-00E8-13EE63D0321F}"/>
              </a:ext>
            </a:extLst>
          </p:cNvPr>
          <p:cNvSpPr txBox="1"/>
          <p:nvPr/>
        </p:nvSpPr>
        <p:spPr>
          <a:xfrm>
            <a:off x="4211960" y="47340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F019825-EF87-4A9D-0B91-32076751CE10}"/>
              </a:ext>
            </a:extLst>
          </p:cNvPr>
          <p:cNvSpPr txBox="1"/>
          <p:nvPr/>
        </p:nvSpPr>
        <p:spPr>
          <a:xfrm>
            <a:off x="3995936" y="441796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165882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6579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9 I Sleep Less Than My Parents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63591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regular and irregular comparative adjectives.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4" y="2060847"/>
            <a:ext cx="8575698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2690"/>
            <a:ext cx="8568952" cy="27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E1D216B2-B39C-5D37-24E6-D83463FE4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556792"/>
            <a:ext cx="7477125" cy="3905250"/>
          </a:xfrm>
          <a:prstGeom prst="snip1Rect">
            <a:avLst>
              <a:gd name="adj" fmla="val 16381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910233D-5903-5E7C-B701-7F42C3CBC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xmlns="" id="{B1798B97-FAC0-387B-1DBE-BC97885890CD}"/>
              </a:ext>
            </a:extLst>
          </p:cNvPr>
          <p:cNvSpPr/>
          <p:nvPr/>
        </p:nvSpPr>
        <p:spPr>
          <a:xfrm>
            <a:off x="3636000" y="2682000"/>
            <a:ext cx="194421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ABD3A081-8CE6-B314-8D84-C3DB0A79A7B7}"/>
              </a:ext>
            </a:extLst>
          </p:cNvPr>
          <p:cNvSpPr/>
          <p:nvPr/>
        </p:nvSpPr>
        <p:spPr>
          <a:xfrm>
            <a:off x="3635896" y="3258000"/>
            <a:ext cx="194421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FFA34265-5295-38B3-8035-A72F877EA862}"/>
              </a:ext>
            </a:extLst>
          </p:cNvPr>
          <p:cNvSpPr/>
          <p:nvPr/>
        </p:nvSpPr>
        <p:spPr>
          <a:xfrm>
            <a:off x="5922000" y="3834000"/>
            <a:ext cx="20882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D4B6F96D-6476-2B26-1856-515697A981E6}"/>
              </a:ext>
            </a:extLst>
          </p:cNvPr>
          <p:cNvSpPr/>
          <p:nvPr/>
        </p:nvSpPr>
        <p:spPr>
          <a:xfrm>
            <a:off x="5922000" y="4410000"/>
            <a:ext cx="20882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F2B2FD9F-1C89-F6AB-8A9B-955217C91651}"/>
              </a:ext>
            </a:extLst>
          </p:cNvPr>
          <p:cNvSpPr/>
          <p:nvPr/>
        </p:nvSpPr>
        <p:spPr>
          <a:xfrm>
            <a:off x="3636000" y="4981168"/>
            <a:ext cx="194421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0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5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FD2E73E-406D-0C4E-246B-E3904D65B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r="561" b="-913"/>
          <a:stretch/>
        </p:blipFill>
        <p:spPr>
          <a:xfrm>
            <a:off x="827584" y="1196752"/>
            <a:ext cx="7056784" cy="5057586"/>
          </a:xfrm>
          <a:prstGeom prst="snip1Rect">
            <a:avLst>
              <a:gd name="adj" fmla="val 37856"/>
            </a:avLst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B33FFBB4-596A-15FE-A79E-FE97BC573292}"/>
              </a:ext>
            </a:extLst>
          </p:cNvPr>
          <p:cNvCxnSpPr>
            <a:cxnSpLocks/>
          </p:cNvCxnSpPr>
          <p:nvPr/>
        </p:nvCxnSpPr>
        <p:spPr>
          <a:xfrm>
            <a:off x="3543310" y="3364478"/>
            <a:ext cx="2371293" cy="2361029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B230EB1C-9444-EFB9-96D7-9C31627CE4C4}"/>
              </a:ext>
            </a:extLst>
          </p:cNvPr>
          <p:cNvCxnSpPr>
            <a:cxnSpLocks/>
          </p:cNvCxnSpPr>
          <p:nvPr/>
        </p:nvCxnSpPr>
        <p:spPr>
          <a:xfrm flipV="1">
            <a:off x="3543310" y="2209909"/>
            <a:ext cx="2381582" cy="2342572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290FF5AB-730D-38DD-4E81-7C48E321961E}"/>
              </a:ext>
            </a:extLst>
          </p:cNvPr>
          <p:cNvCxnSpPr>
            <a:cxnSpLocks/>
          </p:cNvCxnSpPr>
          <p:nvPr/>
        </p:nvCxnSpPr>
        <p:spPr>
          <a:xfrm flipV="1">
            <a:off x="3543310" y="3364478"/>
            <a:ext cx="2381582" cy="2357286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91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67D54BDA-FC04-08DC-6F2D-1AFBB9531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42870"/>
            <a:ext cx="7416824" cy="4867000"/>
          </a:xfrm>
          <a:prstGeom prst="snip1Rect">
            <a:avLst>
              <a:gd name="adj" fmla="val 32934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C711775-31AB-F3B7-A88F-C6D0B7FA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6DB26632-0C91-6F0E-B9CC-E2B6B0C5690B}"/>
              </a:ext>
            </a:extLst>
          </p:cNvPr>
          <p:cNvCxnSpPr>
            <a:cxnSpLocks/>
          </p:cNvCxnSpPr>
          <p:nvPr/>
        </p:nvCxnSpPr>
        <p:spPr>
          <a:xfrm>
            <a:off x="3167844" y="3675195"/>
            <a:ext cx="1548172" cy="1050900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xmlns="" id="{63958F96-0BD2-6A35-E371-7D0D78A11360}"/>
              </a:ext>
            </a:extLst>
          </p:cNvPr>
          <p:cNvCxnSpPr>
            <a:cxnSpLocks/>
          </p:cNvCxnSpPr>
          <p:nvPr/>
        </p:nvCxnSpPr>
        <p:spPr>
          <a:xfrm>
            <a:off x="3167844" y="4723185"/>
            <a:ext cx="1512168" cy="1008112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1685C9D0-B075-1E0B-3240-B74EFAE915A4}"/>
              </a:ext>
            </a:extLst>
          </p:cNvPr>
          <p:cNvCxnSpPr>
            <a:cxnSpLocks/>
          </p:cNvCxnSpPr>
          <p:nvPr/>
        </p:nvCxnSpPr>
        <p:spPr>
          <a:xfrm flipV="1">
            <a:off x="3181979" y="2634953"/>
            <a:ext cx="1512168" cy="3096344"/>
          </a:xfrm>
          <a:prstGeom prst="line">
            <a:avLst/>
          </a:prstGeom>
          <a:ln w="1905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A5C9607-E1E9-EFE5-E304-2AB0734A5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47800"/>
            <a:ext cx="6500866" cy="4141440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E676046E-2F87-26A3-790B-FE2A8DE3A510}"/>
              </a:ext>
            </a:extLst>
          </p:cNvPr>
          <p:cNvSpPr/>
          <p:nvPr/>
        </p:nvSpPr>
        <p:spPr>
          <a:xfrm>
            <a:off x="1645200" y="3330000"/>
            <a:ext cx="341984" cy="351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53F338AD-41CC-9E59-3132-48E93B561C5E}"/>
              </a:ext>
            </a:extLst>
          </p:cNvPr>
          <p:cNvSpPr/>
          <p:nvPr/>
        </p:nvSpPr>
        <p:spPr>
          <a:xfrm>
            <a:off x="1644558" y="4248000"/>
            <a:ext cx="341984" cy="351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7B68B832-C37D-3896-32BA-2D0E6FEE5DC2}"/>
              </a:ext>
            </a:extLst>
          </p:cNvPr>
          <p:cNvSpPr/>
          <p:nvPr/>
        </p:nvSpPr>
        <p:spPr>
          <a:xfrm>
            <a:off x="1644558" y="5166000"/>
            <a:ext cx="341984" cy="351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56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B4DF8413-997F-7088-A14E-96E3702D0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6245221" cy="5176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3E3703-006F-F4CF-893C-00F5CF5ED476}"/>
              </a:ext>
            </a:extLst>
          </p:cNvPr>
          <p:cNvSpPr txBox="1"/>
          <p:nvPr/>
        </p:nvSpPr>
        <p:spPr>
          <a:xfrm>
            <a:off x="1403648" y="1517849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always speak in English.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B85D4C1-C7FE-5502-618F-97B937F82B07}"/>
              </a:ext>
            </a:extLst>
          </p:cNvPr>
          <p:cNvSpPr txBox="1"/>
          <p:nvPr/>
        </p:nvSpPr>
        <p:spPr>
          <a:xfrm>
            <a:off x="1403648" y="2147237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never sings songs.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3DAD7C-A2E7-3666-63E8-E9D5230CAABB}"/>
              </a:ext>
            </a:extLst>
          </p:cNvPr>
          <p:cNvSpPr txBox="1"/>
          <p:nvPr/>
        </p:nvSpPr>
        <p:spPr>
          <a:xfrm>
            <a:off x="1403648" y="2792107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cousin often goes skiing.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7B4DF3-5E60-0A3C-A825-495614887501}"/>
              </a:ext>
            </a:extLst>
          </p:cNvPr>
          <p:cNvSpPr txBox="1"/>
          <p:nvPr/>
        </p:nvSpPr>
        <p:spPr>
          <a:xfrm>
            <a:off x="1403648" y="3412539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usually go fishing on weekends.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AB3178-2837-8723-8BA4-D9D65F429A02}"/>
              </a:ext>
            </a:extLst>
          </p:cNvPr>
          <p:cNvSpPr txBox="1"/>
          <p:nvPr/>
        </p:nvSpPr>
        <p:spPr>
          <a:xfrm>
            <a:off x="1403648" y="4050884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often buy a chocolate bar.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1C32BB-2C8D-26B6-4EBB-AFC1DAEDC828}"/>
              </a:ext>
            </a:extLst>
          </p:cNvPr>
          <p:cNvSpPr txBox="1"/>
          <p:nvPr/>
        </p:nvSpPr>
        <p:spPr>
          <a:xfrm>
            <a:off x="1403648" y="4669151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Katie sometimes watches movies.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3A74AA-61C8-0FDC-06D9-0957786241A7}"/>
              </a:ext>
            </a:extLst>
          </p:cNvPr>
          <p:cNvSpPr txBox="1"/>
          <p:nvPr/>
        </p:nvSpPr>
        <p:spPr>
          <a:xfrm>
            <a:off x="1403648" y="5312264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always play in the park.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8CFEFBA-8936-46D9-766E-207FB6ED9735}"/>
              </a:ext>
            </a:extLst>
          </p:cNvPr>
          <p:cNvSpPr txBox="1"/>
          <p:nvPr/>
        </p:nvSpPr>
        <p:spPr>
          <a:xfrm>
            <a:off x="1403648" y="5955377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rarely plays video games.</a:t>
            </a:r>
          </a:p>
        </p:txBody>
      </p:sp>
    </p:spTree>
    <p:extLst>
      <p:ext uri="{BB962C8B-B14F-4D97-AF65-F5344CB8AC3E}">
        <p14:creationId xmlns:p14="http://schemas.microsoft.com/office/powerpoint/2010/main" val="190007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72DF50D-1913-5240-474B-DAAE94C80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268760"/>
            <a:ext cx="4690768" cy="492727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AAED7F-BAAB-247F-D005-E1211A0D10F3}"/>
              </a:ext>
            </a:extLst>
          </p:cNvPr>
          <p:cNvSpPr txBox="1"/>
          <p:nvPr/>
        </p:nvSpPr>
        <p:spPr>
          <a:xfrm>
            <a:off x="2853309" y="2378622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58B05A-6232-63F8-0A43-B29AE58FBB66}"/>
              </a:ext>
            </a:extLst>
          </p:cNvPr>
          <p:cNvSpPr txBox="1"/>
          <p:nvPr/>
        </p:nvSpPr>
        <p:spPr>
          <a:xfrm>
            <a:off x="2915816" y="3034770"/>
            <a:ext cx="116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F0DBB0-CE92-46A9-157C-2379494155E9}"/>
              </a:ext>
            </a:extLst>
          </p:cNvPr>
          <p:cNvSpPr txBox="1"/>
          <p:nvPr/>
        </p:nvSpPr>
        <p:spPr>
          <a:xfrm>
            <a:off x="2915816" y="3664452"/>
            <a:ext cx="258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interesting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890D95-DA31-F260-A095-74A056FB3E8A}"/>
              </a:ext>
            </a:extLst>
          </p:cNvPr>
          <p:cNvSpPr txBox="1"/>
          <p:nvPr/>
        </p:nvSpPr>
        <p:spPr>
          <a:xfrm>
            <a:off x="2890003" y="42872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0FE59A-35EB-74CF-6EC5-EBD118DDAE31}"/>
              </a:ext>
            </a:extLst>
          </p:cNvPr>
          <p:cNvSpPr txBox="1"/>
          <p:nvPr/>
        </p:nvSpPr>
        <p:spPr>
          <a:xfrm>
            <a:off x="2843808" y="494309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angrier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60E8C4-0C3C-2B20-C2CB-F9F7943B4863}"/>
              </a:ext>
            </a:extLst>
          </p:cNvPr>
          <p:cNvSpPr txBox="1"/>
          <p:nvPr/>
        </p:nvSpPr>
        <p:spPr>
          <a:xfrm>
            <a:off x="2987824" y="556073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</a:t>
            </a:r>
          </a:p>
        </p:txBody>
      </p:sp>
    </p:spTree>
    <p:extLst>
      <p:ext uri="{BB962C8B-B14F-4D97-AF65-F5344CB8AC3E}">
        <p14:creationId xmlns:p14="http://schemas.microsoft.com/office/powerpoint/2010/main" val="307797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7F58B9D-2D33-AE0E-A932-AC083C7D0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3434204" cy="5026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865F88-A59C-107B-0699-CB8C91A1A4DC}"/>
              </a:ext>
            </a:extLst>
          </p:cNvPr>
          <p:cNvSpPr txBox="1"/>
          <p:nvPr/>
        </p:nvSpPr>
        <p:spPr>
          <a:xfrm>
            <a:off x="2195736" y="1196752"/>
            <a:ext cx="18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farther, further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499BCC-F8F5-4EAB-2D5F-1BFB80FAF3F1}"/>
              </a:ext>
            </a:extLst>
          </p:cNvPr>
          <p:cNvSpPr txBox="1"/>
          <p:nvPr/>
        </p:nvSpPr>
        <p:spPr>
          <a:xfrm>
            <a:off x="2627784" y="1844824"/>
            <a:ext cx="18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D4A077-F03A-E6AC-82AF-0EE3C4CF84FE}"/>
              </a:ext>
            </a:extLst>
          </p:cNvPr>
          <p:cNvSpPr txBox="1"/>
          <p:nvPr/>
        </p:nvSpPr>
        <p:spPr>
          <a:xfrm>
            <a:off x="2614299" y="2469252"/>
            <a:ext cx="18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F637B4-E8A4-346A-485D-3C6818DDEF84}"/>
              </a:ext>
            </a:extLst>
          </p:cNvPr>
          <p:cNvSpPr txBox="1"/>
          <p:nvPr/>
        </p:nvSpPr>
        <p:spPr>
          <a:xfrm>
            <a:off x="2641267" y="3140179"/>
            <a:ext cx="18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618C1D-8E93-2D4C-B4D7-B7A37714AA4C}"/>
              </a:ext>
            </a:extLst>
          </p:cNvPr>
          <p:cNvSpPr txBox="1"/>
          <p:nvPr/>
        </p:nvSpPr>
        <p:spPr>
          <a:xfrm>
            <a:off x="2577956" y="3788251"/>
            <a:ext cx="18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D08644-E592-ACE0-90F7-E77A6FCF8BFD}"/>
              </a:ext>
            </a:extLst>
          </p:cNvPr>
          <p:cNvSpPr txBox="1"/>
          <p:nvPr/>
        </p:nvSpPr>
        <p:spPr>
          <a:xfrm>
            <a:off x="2649964" y="4430769"/>
            <a:ext cx="18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454166-0CB9-C60E-E6DD-A971333DA4BD}"/>
              </a:ext>
            </a:extLst>
          </p:cNvPr>
          <p:cNvSpPr txBox="1"/>
          <p:nvPr/>
        </p:nvSpPr>
        <p:spPr>
          <a:xfrm>
            <a:off x="2599099" y="5077307"/>
            <a:ext cx="18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C87E9C-FB18-B386-890D-53D2D7929DD7}"/>
              </a:ext>
            </a:extLst>
          </p:cNvPr>
          <p:cNvSpPr txBox="1"/>
          <p:nvPr/>
        </p:nvSpPr>
        <p:spPr>
          <a:xfrm>
            <a:off x="2721972" y="5731678"/>
            <a:ext cx="185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difficult</a:t>
            </a:r>
          </a:p>
        </p:txBody>
      </p:sp>
    </p:spTree>
    <p:extLst>
      <p:ext uri="{BB962C8B-B14F-4D97-AF65-F5344CB8AC3E}">
        <p14:creationId xmlns:p14="http://schemas.microsoft.com/office/powerpoint/2010/main" val="15300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73581F17-681A-55D1-142A-CB363EC3A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412776"/>
            <a:ext cx="6624736" cy="635583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142E628-FC3F-BE9C-5DD5-43DE5C2FE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9" b="4685"/>
          <a:stretch/>
        </p:blipFill>
        <p:spPr>
          <a:xfrm>
            <a:off x="484850" y="753470"/>
            <a:ext cx="2865863" cy="5872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1B8734D-DA33-AD7C-A82A-22FD7F7EA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5"/>
          <a:stretch/>
        </p:blipFill>
        <p:spPr>
          <a:xfrm>
            <a:off x="35496" y="2204863"/>
            <a:ext cx="3739314" cy="409755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34027F46-C1B9-AE5A-F108-895D930D8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2417620"/>
            <a:ext cx="5256584" cy="72334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6C5BE582-72B0-5819-0761-55035A1DF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3212975"/>
            <a:ext cx="5436096" cy="2736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72418C-E561-9D1D-A4E6-3774BDDEA368}"/>
              </a:ext>
            </a:extLst>
          </p:cNvPr>
          <p:cNvSpPr txBox="1"/>
          <p:nvPr/>
        </p:nvSpPr>
        <p:spPr>
          <a:xfrm>
            <a:off x="6315899" y="3510229"/>
            <a:ext cx="11616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BC8F91-CFE6-AD55-C96C-A82A0603E484}"/>
              </a:ext>
            </a:extLst>
          </p:cNvPr>
          <p:cNvSpPr txBox="1"/>
          <p:nvPr/>
        </p:nvSpPr>
        <p:spPr>
          <a:xfrm>
            <a:off x="5626912" y="3973288"/>
            <a:ext cx="1609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expensive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2DABA4-F912-0804-B96A-D49CC4AE6CF1}"/>
              </a:ext>
            </a:extLst>
          </p:cNvPr>
          <p:cNvSpPr txBox="1"/>
          <p:nvPr/>
        </p:nvSpPr>
        <p:spPr>
          <a:xfrm>
            <a:off x="5378568" y="4332095"/>
            <a:ext cx="11616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2280CD-BE69-4FFD-368D-AC5AE0A5EDAB}"/>
              </a:ext>
            </a:extLst>
          </p:cNvPr>
          <p:cNvSpPr txBox="1"/>
          <p:nvPr/>
        </p:nvSpPr>
        <p:spPr>
          <a:xfrm>
            <a:off x="5626912" y="4737068"/>
            <a:ext cx="11616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793A650-C397-7731-3911-6A9A2115872B}"/>
              </a:ext>
            </a:extLst>
          </p:cNvPr>
          <p:cNvSpPr txBox="1"/>
          <p:nvPr/>
        </p:nvSpPr>
        <p:spPr>
          <a:xfrm>
            <a:off x="5292080" y="5392842"/>
            <a:ext cx="11616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fewer</a:t>
            </a:r>
          </a:p>
        </p:txBody>
      </p:sp>
    </p:spTree>
    <p:extLst>
      <p:ext uri="{BB962C8B-B14F-4D97-AF65-F5344CB8AC3E}">
        <p14:creationId xmlns:p14="http://schemas.microsoft.com/office/powerpoint/2010/main" val="151006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E753C94-446D-EC35-890E-34ADDFAB0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242" y="1916832"/>
            <a:ext cx="7211516" cy="394256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74D78F-51C9-4E67-EC5A-4C47D7257D59}"/>
              </a:ext>
            </a:extLst>
          </p:cNvPr>
          <p:cNvSpPr txBox="1"/>
          <p:nvPr/>
        </p:nvSpPr>
        <p:spPr>
          <a:xfrm>
            <a:off x="2483768" y="3365095"/>
            <a:ext cx="448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brother is a worse student than me.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44461F-4620-6B6B-17AE-A80383949A13}"/>
              </a:ext>
            </a:extLst>
          </p:cNvPr>
          <p:cNvSpPr txBox="1"/>
          <p:nvPr/>
        </p:nvSpPr>
        <p:spPr>
          <a:xfrm>
            <a:off x="2483768" y="4020090"/>
            <a:ext cx="448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Books are more useful than TV.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C21D1-FCB6-8BB1-038E-1FF8FFE3E395}"/>
              </a:ext>
            </a:extLst>
          </p:cNvPr>
          <p:cNvSpPr txBox="1"/>
          <p:nvPr/>
        </p:nvSpPr>
        <p:spPr>
          <a:xfrm>
            <a:off x="2483768" y="4643208"/>
            <a:ext cx="448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Tina is a better athlete than Ryan.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F6858C-525A-7F96-DFF8-80FDDAED5626}"/>
              </a:ext>
            </a:extLst>
          </p:cNvPr>
          <p:cNvSpPr txBox="1"/>
          <p:nvPr/>
        </p:nvSpPr>
        <p:spPr>
          <a:xfrm>
            <a:off x="2483768" y="5301208"/>
            <a:ext cx="448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elephant is heavier than a lion.</a:t>
            </a:r>
          </a:p>
        </p:txBody>
      </p:sp>
    </p:spTree>
    <p:extLst>
      <p:ext uri="{BB962C8B-B14F-4D97-AF65-F5344CB8AC3E}">
        <p14:creationId xmlns:p14="http://schemas.microsoft.com/office/powerpoint/2010/main" val="88117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7578044-168C-3855-5DBF-D8A5A9DC0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7"/>
          <a:stretch/>
        </p:blipFill>
        <p:spPr>
          <a:xfrm>
            <a:off x="971600" y="1836294"/>
            <a:ext cx="7134225" cy="4394355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64F151E7-0770-C956-E09F-ED692028F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638" b="92727"/>
          <a:stretch/>
        </p:blipFill>
        <p:spPr>
          <a:xfrm>
            <a:off x="971600" y="1482429"/>
            <a:ext cx="5406033" cy="35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F65D9D-0688-0F50-73DA-E11E1426A847}"/>
              </a:ext>
            </a:extLst>
          </p:cNvPr>
          <p:cNvSpPr txBox="1"/>
          <p:nvPr/>
        </p:nvSpPr>
        <p:spPr>
          <a:xfrm>
            <a:off x="4355976" y="4907886"/>
            <a:ext cx="1161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EFC93B-CBC0-AD97-D9F6-46699DE0ED04}"/>
              </a:ext>
            </a:extLst>
          </p:cNvPr>
          <p:cNvSpPr txBox="1"/>
          <p:nvPr/>
        </p:nvSpPr>
        <p:spPr>
          <a:xfrm>
            <a:off x="3426374" y="5139383"/>
            <a:ext cx="1161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E139AF-E039-5A33-8B76-ED0536FCAF17}"/>
              </a:ext>
            </a:extLst>
          </p:cNvPr>
          <p:cNvSpPr txBox="1"/>
          <p:nvPr/>
        </p:nvSpPr>
        <p:spPr>
          <a:xfrm>
            <a:off x="3410371" y="5375571"/>
            <a:ext cx="1161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A817D9-53E6-3044-6A4E-24E19A217B46}"/>
              </a:ext>
            </a:extLst>
          </p:cNvPr>
          <p:cNvSpPr txBox="1"/>
          <p:nvPr/>
        </p:nvSpPr>
        <p:spPr>
          <a:xfrm>
            <a:off x="3410371" y="5847947"/>
            <a:ext cx="1161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AC69A81-6D82-03DF-3B32-0E174BED8A0D}"/>
              </a:ext>
            </a:extLst>
          </p:cNvPr>
          <p:cNvSpPr txBox="1"/>
          <p:nvPr/>
        </p:nvSpPr>
        <p:spPr>
          <a:xfrm>
            <a:off x="2987824" y="5589240"/>
            <a:ext cx="173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expensive</a:t>
            </a:r>
          </a:p>
        </p:txBody>
      </p:sp>
    </p:spTree>
    <p:extLst>
      <p:ext uri="{BB962C8B-B14F-4D97-AF65-F5344CB8AC3E}">
        <p14:creationId xmlns:p14="http://schemas.microsoft.com/office/powerpoint/2010/main" val="286268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179512" y="8458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10 Paris Is the Biggest City in France</a:t>
            </a:r>
            <a:endParaRPr lang="ko-KR" altLang="en-US" sz="2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902" y="161963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superlative adjective.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71296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8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xmlns="" id="{DCD444C1-CE6D-8560-7E13-2FC85B330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56792"/>
            <a:ext cx="6990234" cy="4032448"/>
          </a:xfrm>
          <a:prstGeom prst="snip1Rect">
            <a:avLst>
              <a:gd name="adj" fmla="val 17812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2660979-4C6B-47C1-C36C-7002E6E66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2"/>
          <a:stretch/>
        </p:blipFill>
        <p:spPr>
          <a:xfrm>
            <a:off x="417623" y="764704"/>
            <a:ext cx="4082369" cy="597629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xmlns="" id="{29CB6A88-F897-BF74-ED3F-71B21C0D0C05}"/>
              </a:ext>
            </a:extLst>
          </p:cNvPr>
          <p:cNvSpPr/>
          <p:nvPr/>
        </p:nvSpPr>
        <p:spPr>
          <a:xfrm>
            <a:off x="4392000" y="2808000"/>
            <a:ext cx="13294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E596FCA5-518C-D002-5602-90B3A23DADCA}"/>
              </a:ext>
            </a:extLst>
          </p:cNvPr>
          <p:cNvSpPr/>
          <p:nvPr/>
        </p:nvSpPr>
        <p:spPr>
          <a:xfrm>
            <a:off x="4410000" y="3409200"/>
            <a:ext cx="13294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1DFF7C6F-4026-C25D-97FA-5D17CACAC4C7}"/>
              </a:ext>
            </a:extLst>
          </p:cNvPr>
          <p:cNvSpPr/>
          <p:nvPr/>
        </p:nvSpPr>
        <p:spPr>
          <a:xfrm>
            <a:off x="6228000" y="4005064"/>
            <a:ext cx="13294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9BE9E7CB-F084-6A5D-00FD-CD10CC81ACBB}"/>
              </a:ext>
            </a:extLst>
          </p:cNvPr>
          <p:cNvSpPr/>
          <p:nvPr/>
        </p:nvSpPr>
        <p:spPr>
          <a:xfrm>
            <a:off x="6228184" y="4608000"/>
            <a:ext cx="13294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E90C72C7-2C73-7FBB-5B2D-B49D1EAFFB12}"/>
              </a:ext>
            </a:extLst>
          </p:cNvPr>
          <p:cNvSpPr/>
          <p:nvPr/>
        </p:nvSpPr>
        <p:spPr>
          <a:xfrm>
            <a:off x="4410000" y="5202000"/>
            <a:ext cx="13294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70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5" grpId="0" animBg="1"/>
      <p:bldP spid="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CEA9DFE-5DFD-005C-AB73-C807CC469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052736"/>
            <a:ext cx="5400600" cy="5392163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02F1A196-D925-1262-62D7-9D5E1628BB8D}"/>
              </a:ext>
            </a:extLst>
          </p:cNvPr>
          <p:cNvSpPr/>
          <p:nvPr/>
        </p:nvSpPr>
        <p:spPr>
          <a:xfrm>
            <a:off x="4809600" y="307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06C206F1-51F5-58BD-E389-54FBABA36708}"/>
              </a:ext>
            </a:extLst>
          </p:cNvPr>
          <p:cNvSpPr/>
          <p:nvPr/>
        </p:nvSpPr>
        <p:spPr>
          <a:xfrm>
            <a:off x="2862000" y="432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964DD0D3-99E6-3BF8-7B7B-C66B98046BAF}"/>
              </a:ext>
            </a:extLst>
          </p:cNvPr>
          <p:cNvSpPr/>
          <p:nvPr/>
        </p:nvSpPr>
        <p:spPr>
          <a:xfrm>
            <a:off x="2862000" y="556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366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3F67BEC-C328-AD8F-40D4-2AABE70E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01" y="761640"/>
            <a:ext cx="3041696" cy="53998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7593ED36-9ADA-40AF-1855-937D5874D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02" y="1484784"/>
            <a:ext cx="6912768" cy="4894755"/>
          </a:xfrm>
          <a:prstGeom prst="snip1Rect">
            <a:avLst>
              <a:gd name="adj" fmla="val 9605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C86635-0498-0049-4D6B-03E3E7CD53BD}"/>
              </a:ext>
            </a:extLst>
          </p:cNvPr>
          <p:cNvSpPr txBox="1"/>
          <p:nvPr/>
        </p:nvSpPr>
        <p:spPr>
          <a:xfrm>
            <a:off x="4101098" y="3690000"/>
            <a:ext cx="169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coldest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C0FCF2-ADBA-1C21-AB07-932BE7705513}"/>
              </a:ext>
            </a:extLst>
          </p:cNvPr>
          <p:cNvSpPr txBox="1"/>
          <p:nvPr/>
        </p:nvSpPr>
        <p:spPr>
          <a:xfrm>
            <a:off x="5364088" y="4509120"/>
            <a:ext cx="169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easiest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D8CBB6-8FA2-82A3-4698-D8D97325EB4F}"/>
              </a:ext>
            </a:extLst>
          </p:cNvPr>
          <p:cNvSpPr txBox="1"/>
          <p:nvPr/>
        </p:nvSpPr>
        <p:spPr>
          <a:xfrm>
            <a:off x="4101098" y="5589240"/>
            <a:ext cx="169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sleepiest</a:t>
            </a:r>
          </a:p>
        </p:txBody>
      </p:sp>
    </p:spTree>
    <p:extLst>
      <p:ext uri="{BB962C8B-B14F-4D97-AF65-F5344CB8AC3E}">
        <p14:creationId xmlns:p14="http://schemas.microsoft.com/office/powerpoint/2010/main" val="94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9788186-C3F1-4DD9-DA0E-E0757522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050" y="1700808"/>
            <a:ext cx="7423900" cy="3528392"/>
          </a:xfrm>
          <a:prstGeom prst="snip1Rect">
            <a:avLst>
              <a:gd name="adj" fmla="val 36072"/>
            </a:avLst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5459045B-A4BC-FCB1-9AE7-11A6AA3D536C}"/>
              </a:ext>
            </a:extLst>
          </p:cNvPr>
          <p:cNvSpPr/>
          <p:nvPr/>
        </p:nvSpPr>
        <p:spPr>
          <a:xfrm>
            <a:off x="3779912" y="3119002"/>
            <a:ext cx="936104" cy="309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2F69850-77EE-9492-D965-6F897E240A91}"/>
              </a:ext>
            </a:extLst>
          </p:cNvPr>
          <p:cNvSpPr/>
          <p:nvPr/>
        </p:nvSpPr>
        <p:spPr>
          <a:xfrm>
            <a:off x="4572000" y="3870000"/>
            <a:ext cx="1656184" cy="390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92D4D165-59D7-193D-A7C2-5C1F1615EA99}"/>
              </a:ext>
            </a:extLst>
          </p:cNvPr>
          <p:cNvSpPr/>
          <p:nvPr/>
        </p:nvSpPr>
        <p:spPr>
          <a:xfrm>
            <a:off x="4499992" y="4680000"/>
            <a:ext cx="1008112" cy="390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36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1182</Words>
  <Application>Microsoft Office PowerPoint</Application>
  <PresentationFormat>화면 슬라이드 쇼(4:3)</PresentationFormat>
  <Paragraphs>299</Paragraphs>
  <Slides>104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104</vt:i4>
      </vt:variant>
    </vt:vector>
  </HeadingPairs>
  <TitlesOfParts>
    <vt:vector size="105" baseType="lpstr">
      <vt:lpstr>Office 테마</vt:lpstr>
      <vt:lpstr>PowerPoint 프레젠테이션</vt:lpstr>
      <vt:lpstr>Unit 1 I Always Do My Homework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2 I Went to School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3 They Were Talking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4 I Wasn’t Sleeping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5 I Will Eat Lunch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6 I Will Not Buy Bread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7 Every Student Takes the Test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8 She Plays the Piano and the Guitar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9 I Sleep Less Than My Parents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10 Paris Is the Biggest City in France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175</cp:revision>
  <dcterms:created xsi:type="dcterms:W3CDTF">2022-12-07T08:06:02Z</dcterms:created>
  <dcterms:modified xsi:type="dcterms:W3CDTF">2023-01-25T09:22:47Z</dcterms:modified>
</cp:coreProperties>
</file>