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257" r:id="rId3"/>
    <p:sldId id="270" r:id="rId4"/>
    <p:sldId id="273" r:id="rId5"/>
    <p:sldId id="271" r:id="rId6"/>
    <p:sldId id="274" r:id="rId7"/>
    <p:sldId id="275" r:id="rId8"/>
    <p:sldId id="276" r:id="rId9"/>
    <p:sldId id="272" r:id="rId10"/>
    <p:sldId id="277" r:id="rId11"/>
    <p:sldId id="278" r:id="rId12"/>
    <p:sldId id="260" r:id="rId13"/>
    <p:sldId id="279" r:id="rId14"/>
    <p:sldId id="280" r:id="rId15"/>
    <p:sldId id="281" r:id="rId16"/>
    <p:sldId id="282" r:id="rId17"/>
    <p:sldId id="285" r:id="rId18"/>
    <p:sldId id="283" r:id="rId19"/>
    <p:sldId id="284" r:id="rId20"/>
    <p:sldId id="286" r:id="rId21"/>
    <p:sldId id="287" r:id="rId22"/>
    <p:sldId id="261" r:id="rId23"/>
    <p:sldId id="288" r:id="rId24"/>
    <p:sldId id="312" r:id="rId25"/>
    <p:sldId id="289" r:id="rId26"/>
    <p:sldId id="313" r:id="rId27"/>
    <p:sldId id="314" r:id="rId28"/>
    <p:sldId id="315" r:id="rId29"/>
    <p:sldId id="311" r:id="rId30"/>
    <p:sldId id="317" r:id="rId31"/>
    <p:sldId id="316" r:id="rId32"/>
    <p:sldId id="262" r:id="rId33"/>
    <p:sldId id="290" r:id="rId34"/>
    <p:sldId id="318" r:id="rId35"/>
    <p:sldId id="291" r:id="rId36"/>
    <p:sldId id="319" r:id="rId37"/>
    <p:sldId id="320" r:id="rId38"/>
    <p:sldId id="292" r:id="rId39"/>
    <p:sldId id="321" r:id="rId40"/>
    <p:sldId id="323" r:id="rId41"/>
    <p:sldId id="322" r:id="rId42"/>
    <p:sldId id="263" r:id="rId43"/>
    <p:sldId id="293" r:id="rId44"/>
    <p:sldId id="324" r:id="rId45"/>
    <p:sldId id="294" r:id="rId46"/>
    <p:sldId id="325" r:id="rId47"/>
    <p:sldId id="326" r:id="rId48"/>
    <p:sldId id="295" r:id="rId49"/>
    <p:sldId id="327" r:id="rId50"/>
    <p:sldId id="328" r:id="rId51"/>
    <p:sldId id="329" r:id="rId52"/>
    <p:sldId id="264" r:id="rId53"/>
    <p:sldId id="296" r:id="rId54"/>
    <p:sldId id="330" r:id="rId55"/>
    <p:sldId id="297" r:id="rId56"/>
    <p:sldId id="331" r:id="rId57"/>
    <p:sldId id="332" r:id="rId58"/>
    <p:sldId id="298" r:id="rId59"/>
    <p:sldId id="335" r:id="rId60"/>
    <p:sldId id="333" r:id="rId61"/>
    <p:sldId id="334" r:id="rId62"/>
    <p:sldId id="265" r:id="rId63"/>
    <p:sldId id="299" r:id="rId64"/>
    <p:sldId id="336" r:id="rId65"/>
    <p:sldId id="300" r:id="rId66"/>
    <p:sldId id="338" r:id="rId67"/>
    <p:sldId id="337" r:id="rId68"/>
    <p:sldId id="301" r:id="rId69"/>
    <p:sldId id="339" r:id="rId70"/>
    <p:sldId id="340" r:id="rId71"/>
    <p:sldId id="341" r:id="rId72"/>
    <p:sldId id="267" r:id="rId73"/>
    <p:sldId id="302" r:id="rId74"/>
    <p:sldId id="342" r:id="rId75"/>
    <p:sldId id="303" r:id="rId76"/>
    <p:sldId id="343" r:id="rId77"/>
    <p:sldId id="344" r:id="rId78"/>
    <p:sldId id="304" r:id="rId79"/>
    <p:sldId id="345" r:id="rId80"/>
    <p:sldId id="346" r:id="rId81"/>
    <p:sldId id="347" r:id="rId82"/>
    <p:sldId id="268" r:id="rId83"/>
    <p:sldId id="305" r:id="rId84"/>
    <p:sldId id="348" r:id="rId85"/>
    <p:sldId id="306" r:id="rId86"/>
    <p:sldId id="351" r:id="rId87"/>
    <p:sldId id="349" r:id="rId88"/>
    <p:sldId id="307" r:id="rId89"/>
    <p:sldId id="352" r:id="rId90"/>
    <p:sldId id="353" r:id="rId91"/>
    <p:sldId id="354" r:id="rId92"/>
    <p:sldId id="269" r:id="rId93"/>
    <p:sldId id="310" r:id="rId94"/>
    <p:sldId id="355" r:id="rId95"/>
    <p:sldId id="308" r:id="rId96"/>
    <p:sldId id="356" r:id="rId97"/>
    <p:sldId id="357" r:id="rId98"/>
    <p:sldId id="358" r:id="rId99"/>
    <p:sldId id="309" r:id="rId100"/>
    <p:sldId id="359" r:id="rId101"/>
    <p:sldId id="360" r:id="rId10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3767" autoAdjust="0"/>
  </p:normalViewPr>
  <p:slideViewPr>
    <p:cSldViewPr>
      <p:cViewPr varScale="1">
        <p:scale>
          <a:sx n="100" d="100"/>
          <a:sy n="100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94DD4-9103-4673-B592-9CC1AFE8F0EA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5CE5E-3641-480C-9634-BDFCE057DF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22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5CE5E-3641-480C-9634-BDFCE057DF97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78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8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9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64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77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63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2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4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97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2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909" l="0" r="100000">
                        <a14:foregroundMark x1="87619" y1="10303" x2="87619" y2="10303"/>
                        <a14:foregroundMark x1="87143" y1="10303" x2="87143" y2="10303"/>
                        <a14:foregroundMark x1="89048" y1="26667" x2="89048" y2="26667"/>
                        <a14:foregroundMark x1="87143" y1="15758" x2="86508" y2="15758"/>
                        <a14:foregroundMark x1="86508" y1="15758" x2="86508" y2="15758"/>
                        <a14:foregroundMark x1="87143" y1="11515" x2="87143" y2="11515"/>
                        <a14:foregroundMark x1="90000" y1="13333" x2="90000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60007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03769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18" y="6072946"/>
            <a:ext cx="1800200" cy="39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07" y="5215488"/>
            <a:ext cx="669389" cy="124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A8708037-622D-0618-F4E9-D748C5E48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572" y="1325782"/>
            <a:ext cx="7704856" cy="420643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26842F-EDDC-1CC6-41C2-2E8A236D7FE8}"/>
              </a:ext>
            </a:extLst>
          </p:cNvPr>
          <p:cNvSpPr txBox="1"/>
          <p:nvPr/>
        </p:nvSpPr>
        <p:spPr>
          <a:xfrm>
            <a:off x="3347864" y="28392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E84F01-68A9-34A8-C70C-53C1BCDCAC98}"/>
              </a:ext>
            </a:extLst>
          </p:cNvPr>
          <p:cNvSpPr txBox="1"/>
          <p:nvPr/>
        </p:nvSpPr>
        <p:spPr>
          <a:xfrm>
            <a:off x="3598900" y="355222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E7FE80-2A42-7283-006E-64556F6F7C12}"/>
              </a:ext>
            </a:extLst>
          </p:cNvPr>
          <p:cNvSpPr txBox="1"/>
          <p:nvPr/>
        </p:nvSpPr>
        <p:spPr>
          <a:xfrm>
            <a:off x="3314410" y="426522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09A9ACA-E9A7-96BD-6446-A7583570B21E}"/>
              </a:ext>
            </a:extLst>
          </p:cNvPr>
          <p:cNvSpPr txBox="1"/>
          <p:nvPr/>
        </p:nvSpPr>
        <p:spPr>
          <a:xfrm>
            <a:off x="3815916" y="497822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696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9E2A94E2-94C1-EE89-B968-392DD7DE4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685965"/>
            <a:ext cx="7920880" cy="3486070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F51DF2-A9CD-927A-318C-61448536FE6B}"/>
              </a:ext>
            </a:extLst>
          </p:cNvPr>
          <p:cNvSpPr txBox="1"/>
          <p:nvPr/>
        </p:nvSpPr>
        <p:spPr>
          <a:xfrm>
            <a:off x="4866538" y="279627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rained hard yesterday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7E2DC0-82A4-02BA-4E8A-5F9B0BBBEB2D}"/>
              </a:ext>
            </a:extLst>
          </p:cNvPr>
          <p:cNvSpPr txBox="1"/>
          <p:nvPr/>
        </p:nvSpPr>
        <p:spPr>
          <a:xfrm>
            <a:off x="4355976" y="34093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 speaks loudly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DA1448-B35D-CDF2-7D98-DB73DBA9E563}"/>
              </a:ext>
            </a:extLst>
          </p:cNvPr>
          <p:cNvSpPr txBox="1"/>
          <p:nvPr/>
        </p:nvSpPr>
        <p:spPr>
          <a:xfrm>
            <a:off x="4644008" y="402240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 you study hard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F1B2D5-8015-29FF-7B71-226526A3ABB8}"/>
              </a:ext>
            </a:extLst>
          </p:cNvPr>
          <p:cNvSpPr txBox="1"/>
          <p:nvPr/>
        </p:nvSpPr>
        <p:spPr>
          <a:xfrm>
            <a:off x="4860032" y="46354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drinking thirstily</a:t>
            </a:r>
          </a:p>
        </p:txBody>
      </p:sp>
    </p:spTree>
    <p:extLst>
      <p:ext uri="{BB962C8B-B14F-4D97-AF65-F5344CB8AC3E}">
        <p14:creationId xmlns:p14="http://schemas.microsoft.com/office/powerpoint/2010/main" val="13386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ADD64165-22CB-BF32-0A53-B2D3980A2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996" y="1268760"/>
            <a:ext cx="7506007" cy="4857403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F570A8-C1F0-323A-8FF4-1172B6B355A0}"/>
              </a:ext>
            </a:extLst>
          </p:cNvPr>
          <p:cNvSpPr txBox="1"/>
          <p:nvPr/>
        </p:nvSpPr>
        <p:spPr>
          <a:xfrm>
            <a:off x="2123728" y="2754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happily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E04847-2A4E-FE4A-6A49-4CC15D3FC95D}"/>
              </a:ext>
            </a:extLst>
          </p:cNvPr>
          <p:cNvSpPr txBox="1"/>
          <p:nvPr/>
        </p:nvSpPr>
        <p:spPr>
          <a:xfrm>
            <a:off x="5976156" y="31409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B5E996-C4F4-6860-6596-A76222669B11}"/>
              </a:ext>
            </a:extLst>
          </p:cNvPr>
          <p:cNvSpPr txBox="1"/>
          <p:nvPr/>
        </p:nvSpPr>
        <p:spPr>
          <a:xfrm>
            <a:off x="4067944" y="38610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BAD9D3-536F-9F4C-D540-F7F6768DC4EE}"/>
              </a:ext>
            </a:extLst>
          </p:cNvPr>
          <p:cNvSpPr txBox="1"/>
          <p:nvPr/>
        </p:nvSpPr>
        <p:spPr>
          <a:xfrm>
            <a:off x="5558853" y="424221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87EF7A-90AB-0E44-A51B-540B56E68ABE}"/>
              </a:ext>
            </a:extLst>
          </p:cNvPr>
          <p:cNvSpPr txBox="1"/>
          <p:nvPr/>
        </p:nvSpPr>
        <p:spPr>
          <a:xfrm>
            <a:off x="5004048" y="53158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BBF3AF-A37C-8C79-0325-803FBE8E7269}"/>
              </a:ext>
            </a:extLst>
          </p:cNvPr>
          <p:cNvSpPr txBox="1"/>
          <p:nvPr/>
        </p:nvSpPr>
        <p:spPr>
          <a:xfrm>
            <a:off x="5364088" y="568519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terribly</a:t>
            </a:r>
          </a:p>
        </p:txBody>
      </p:sp>
    </p:spTree>
    <p:extLst>
      <p:ext uri="{BB962C8B-B14F-4D97-AF65-F5344CB8AC3E}">
        <p14:creationId xmlns:p14="http://schemas.microsoft.com/office/powerpoint/2010/main" val="232368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610D059E-27A1-50A8-59F6-8493246F6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096" y="1268760"/>
            <a:ext cx="7493807" cy="4525963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A02D4C0F-6B8C-96DF-0D45-18E7466B68FB}"/>
              </a:ext>
            </a:extLst>
          </p:cNvPr>
          <p:cNvSpPr/>
          <p:nvPr/>
        </p:nvSpPr>
        <p:spPr>
          <a:xfrm>
            <a:off x="1278000" y="2924944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ECBE56CA-D391-1A25-D6CF-C5ABDF14BC0B}"/>
              </a:ext>
            </a:extLst>
          </p:cNvPr>
          <p:cNvSpPr/>
          <p:nvPr/>
        </p:nvSpPr>
        <p:spPr>
          <a:xfrm>
            <a:off x="4078800" y="29160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A1332105-5D76-3ADB-DCE2-69BE4FB2FE47}"/>
              </a:ext>
            </a:extLst>
          </p:cNvPr>
          <p:cNvSpPr/>
          <p:nvPr/>
        </p:nvSpPr>
        <p:spPr>
          <a:xfrm>
            <a:off x="5130000" y="2869200"/>
            <a:ext cx="15121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13625D42-459B-7062-EF65-9C3A903EFBC5}"/>
              </a:ext>
            </a:extLst>
          </p:cNvPr>
          <p:cNvSpPr/>
          <p:nvPr/>
        </p:nvSpPr>
        <p:spPr>
          <a:xfrm>
            <a:off x="4176000" y="33228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CB0DA831-36EF-98F7-5A09-DAA6E3687AE1}"/>
              </a:ext>
            </a:extLst>
          </p:cNvPr>
          <p:cNvSpPr/>
          <p:nvPr/>
        </p:nvSpPr>
        <p:spPr>
          <a:xfrm>
            <a:off x="2682000" y="370800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E66E3D3D-9D44-C385-948E-928A190BAF54}"/>
              </a:ext>
            </a:extLst>
          </p:cNvPr>
          <p:cNvSpPr/>
          <p:nvPr/>
        </p:nvSpPr>
        <p:spPr>
          <a:xfrm>
            <a:off x="1296000" y="4581127"/>
            <a:ext cx="648072" cy="288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9206C761-EE99-F0CE-1DD6-EF4923C36FE8}"/>
              </a:ext>
            </a:extLst>
          </p:cNvPr>
          <p:cNvSpPr/>
          <p:nvPr/>
        </p:nvSpPr>
        <p:spPr>
          <a:xfrm>
            <a:off x="2358000" y="4978800"/>
            <a:ext cx="8280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2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3070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2 It Is Rainy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97699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empty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it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in sentences.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809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8675544A-741B-F227-99BA-B653A930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1F957D84-FF17-DE90-39BC-4F15C52A1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64970"/>
            <a:ext cx="7428226" cy="3952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838D49-A396-F973-FE58-3EB8D0A03281}"/>
              </a:ext>
            </a:extLst>
          </p:cNvPr>
          <p:cNvSpPr txBox="1"/>
          <p:nvPr/>
        </p:nvSpPr>
        <p:spPr>
          <a:xfrm>
            <a:off x="4551235" y="278057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on the left.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34EF16-6FE2-FFF0-775B-96316087D898}"/>
              </a:ext>
            </a:extLst>
          </p:cNvPr>
          <p:cNvSpPr txBox="1"/>
          <p:nvPr/>
        </p:nvSpPr>
        <p:spPr>
          <a:xfrm>
            <a:off x="4541697" y="414890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cold in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FE36A7E-1C1C-F596-F526-595CBA8E57CE}"/>
              </a:ext>
            </a:extLst>
          </p:cNvPr>
          <p:cNvSpPr txBox="1"/>
          <p:nvPr/>
        </p:nvSpPr>
        <p:spPr>
          <a:xfrm>
            <a:off x="4548031" y="346092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12:15 p.m.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914809A-46A0-9F18-A08A-43DC92031DCB}"/>
              </a:ext>
            </a:extLst>
          </p:cNvPr>
          <p:cNvSpPr txBox="1"/>
          <p:nvPr/>
        </p:nvSpPr>
        <p:spPr>
          <a:xfrm>
            <a:off x="4355976" y="48368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four miles away.</a:t>
            </a:r>
          </a:p>
        </p:txBody>
      </p:sp>
    </p:spTree>
    <p:extLst>
      <p:ext uri="{BB962C8B-B14F-4D97-AF65-F5344CB8AC3E}">
        <p14:creationId xmlns:p14="http://schemas.microsoft.com/office/powerpoint/2010/main" val="362128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2296CE16-FD1C-FEFF-D482-E0D1623BD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836712"/>
            <a:ext cx="6552728" cy="5506112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94763B-630D-EE01-8712-EF0FE3E91DC5}"/>
              </a:ext>
            </a:extLst>
          </p:cNvPr>
          <p:cNvSpPr txBox="1"/>
          <p:nvPr/>
        </p:nvSpPr>
        <p:spPr>
          <a:xfrm>
            <a:off x="5418000" y="4716000"/>
            <a:ext cx="78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568509-7C54-A4B9-9FE6-66C9D36D442C}"/>
              </a:ext>
            </a:extLst>
          </p:cNvPr>
          <p:cNvSpPr txBox="1"/>
          <p:nvPr/>
        </p:nvSpPr>
        <p:spPr>
          <a:xfrm>
            <a:off x="5418000" y="5688000"/>
            <a:ext cx="78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327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0CB79775-BA86-A3D3-CB39-4B22956F0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260" y="1304510"/>
            <a:ext cx="6592597" cy="5436858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BB8EE90-8EC9-24AE-1C84-58C52722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DC9462-6E8F-198A-CE00-B47A7A994A68}"/>
              </a:ext>
            </a:extLst>
          </p:cNvPr>
          <p:cNvSpPr txBox="1"/>
          <p:nvPr/>
        </p:nvSpPr>
        <p:spPr>
          <a:xfrm>
            <a:off x="3239852" y="33569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5 o’clock.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303AE1-44A3-CAAE-FB66-586096C92D09}"/>
              </a:ext>
            </a:extLst>
          </p:cNvPr>
          <p:cNvSpPr txBox="1"/>
          <p:nvPr/>
        </p:nvSpPr>
        <p:spPr>
          <a:xfrm>
            <a:off x="3239852" y="42210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noisy.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3CFE3C-6649-A8B5-6C9F-ACD8F163BA70}"/>
              </a:ext>
            </a:extLst>
          </p:cNvPr>
          <p:cNvSpPr txBox="1"/>
          <p:nvPr/>
        </p:nvSpPr>
        <p:spPr>
          <a:xfrm>
            <a:off x="3239852" y="510675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morning.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DE85FE-683C-6A81-7946-3F3BE8652AFD}"/>
              </a:ext>
            </a:extLst>
          </p:cNvPr>
          <p:cNvSpPr txBox="1"/>
          <p:nvPr/>
        </p:nvSpPr>
        <p:spPr>
          <a:xfrm>
            <a:off x="3239852" y="59924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April.</a:t>
            </a:r>
          </a:p>
        </p:txBody>
      </p:sp>
    </p:spTree>
    <p:extLst>
      <p:ext uri="{BB962C8B-B14F-4D97-AF65-F5344CB8AC3E}">
        <p14:creationId xmlns:p14="http://schemas.microsoft.com/office/powerpoint/2010/main" val="5285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1F5A6B65-346A-9D91-7174-14E7B0133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12776"/>
            <a:ext cx="5132392" cy="3798422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5F7FC800-65AA-191D-7059-045C2B0A8B07}"/>
              </a:ext>
            </a:extLst>
          </p:cNvPr>
          <p:cNvSpPr/>
          <p:nvPr/>
        </p:nvSpPr>
        <p:spPr>
          <a:xfrm>
            <a:off x="2808000" y="407707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F9DAAF2C-0FEA-D448-9DDC-3ED53A6B4202}"/>
              </a:ext>
            </a:extLst>
          </p:cNvPr>
          <p:cNvSpPr/>
          <p:nvPr/>
        </p:nvSpPr>
        <p:spPr>
          <a:xfrm>
            <a:off x="2808000" y="473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C81CD244-6FD5-530B-CFC2-D119BFA125E9}"/>
              </a:ext>
            </a:extLst>
          </p:cNvPr>
          <p:cNvSpPr/>
          <p:nvPr/>
        </p:nvSpPr>
        <p:spPr>
          <a:xfrm>
            <a:off x="1979712" y="270892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4428EEC5-65AB-9423-8288-E00C8A6E4E11}"/>
              </a:ext>
            </a:extLst>
          </p:cNvPr>
          <p:cNvSpPr/>
          <p:nvPr/>
        </p:nvSpPr>
        <p:spPr>
          <a:xfrm>
            <a:off x="1998000" y="338400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17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FA44413F-F567-BB94-6A9C-B8F5118C3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24744"/>
            <a:ext cx="5019675" cy="476250"/>
          </a:xfr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FCEC9766-3B9B-545F-95E9-647CDA64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59476"/>
            <a:ext cx="4392487" cy="450582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743A6525-8EAC-712C-275C-3CBCC93B2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969" y="2076310"/>
            <a:ext cx="4276268" cy="3711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6786BD-E187-5320-F61C-724FD6327EC1}"/>
              </a:ext>
            </a:extLst>
          </p:cNvPr>
          <p:cNvSpPr txBox="1"/>
          <p:nvPr/>
        </p:nvSpPr>
        <p:spPr>
          <a:xfrm>
            <a:off x="6581690" y="26469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579CC1-A955-6D22-7CC5-0179D7B83D98}"/>
              </a:ext>
            </a:extLst>
          </p:cNvPr>
          <p:cNvSpPr txBox="1"/>
          <p:nvPr/>
        </p:nvSpPr>
        <p:spPr>
          <a:xfrm>
            <a:off x="6094019" y="327930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A0D4FB6-9343-A12C-D551-CEAA0A46F913}"/>
              </a:ext>
            </a:extLst>
          </p:cNvPr>
          <p:cNvSpPr txBox="1"/>
          <p:nvPr/>
        </p:nvSpPr>
        <p:spPr>
          <a:xfrm>
            <a:off x="6094019" y="39294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99DE14-D4A4-029D-94CB-B23406E989AA}"/>
              </a:ext>
            </a:extLst>
          </p:cNvPr>
          <p:cNvSpPr txBox="1"/>
          <p:nvPr/>
        </p:nvSpPr>
        <p:spPr>
          <a:xfrm>
            <a:off x="6581690" y="45708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3E6B07C-2A5E-C550-E369-B7A18F796B46}"/>
              </a:ext>
            </a:extLst>
          </p:cNvPr>
          <p:cNvSpPr txBox="1"/>
          <p:nvPr/>
        </p:nvSpPr>
        <p:spPr>
          <a:xfrm>
            <a:off x="6012160" y="51790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Harry</a:t>
            </a:r>
          </a:p>
        </p:txBody>
      </p:sp>
    </p:spTree>
    <p:extLst>
      <p:ext uri="{BB962C8B-B14F-4D97-AF65-F5344CB8AC3E}">
        <p14:creationId xmlns:p14="http://schemas.microsoft.com/office/powerpoint/2010/main" val="29671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79B18699-3963-FAFD-7581-E3465F2A5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12776"/>
            <a:ext cx="7344816" cy="5029063"/>
          </a:xfr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EEEB7EDE-C752-B538-D651-9151D9B03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ADCD2C-7894-3083-330B-319AF6814267}"/>
              </a:ext>
            </a:extLst>
          </p:cNvPr>
          <p:cNvSpPr txBox="1"/>
          <p:nvPr/>
        </p:nvSpPr>
        <p:spPr>
          <a:xfrm>
            <a:off x="2928867" y="259449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68D0D02-CEBD-2520-AD5B-2F7D6BD74619}"/>
              </a:ext>
            </a:extLst>
          </p:cNvPr>
          <p:cNvSpPr txBox="1"/>
          <p:nvPr/>
        </p:nvSpPr>
        <p:spPr>
          <a:xfrm>
            <a:off x="2928867" y="32443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54B287C-08EC-C807-8621-3E92C6342801}"/>
              </a:ext>
            </a:extLst>
          </p:cNvPr>
          <p:cNvSpPr txBox="1"/>
          <p:nvPr/>
        </p:nvSpPr>
        <p:spPr>
          <a:xfrm>
            <a:off x="2928867" y="455906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8C6BDCF-F111-A6B4-144D-01B6214BE4DE}"/>
              </a:ext>
            </a:extLst>
          </p:cNvPr>
          <p:cNvSpPr txBox="1"/>
          <p:nvPr/>
        </p:nvSpPr>
        <p:spPr>
          <a:xfrm>
            <a:off x="2928867" y="519707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25C50AC-3995-E17B-2884-069A07491B5B}"/>
              </a:ext>
            </a:extLst>
          </p:cNvPr>
          <p:cNvSpPr txBox="1"/>
          <p:nvPr/>
        </p:nvSpPr>
        <p:spPr>
          <a:xfrm>
            <a:off x="2928867" y="585444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A88B40-2B9C-7614-2A08-3A9DBCAAAB37}"/>
              </a:ext>
            </a:extLst>
          </p:cNvPr>
          <p:cNvSpPr txBox="1"/>
          <p:nvPr/>
        </p:nvSpPr>
        <p:spPr>
          <a:xfrm>
            <a:off x="2699792" y="39016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</a:t>
            </a:r>
          </a:p>
        </p:txBody>
      </p:sp>
    </p:spTree>
    <p:extLst>
      <p:ext uri="{BB962C8B-B14F-4D97-AF65-F5344CB8AC3E}">
        <p14:creationId xmlns:p14="http://schemas.microsoft.com/office/powerpoint/2010/main" val="35980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="" xmlns:a16="http://schemas.microsoft.com/office/drawing/2014/main" id="{7C3B7627-8DAF-B29C-7E59-3DA96284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31209"/>
            <a:ext cx="4824536" cy="5150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2738D4-5317-6BFB-EA57-0A6D768F061C}"/>
              </a:ext>
            </a:extLst>
          </p:cNvPr>
          <p:cNvSpPr txBox="1"/>
          <p:nvPr/>
        </p:nvSpPr>
        <p:spPr>
          <a:xfrm>
            <a:off x="2699792" y="11967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B4923A-1B1E-7176-DB9F-B08330A4A08C}"/>
              </a:ext>
            </a:extLst>
          </p:cNvPr>
          <p:cNvSpPr txBox="1"/>
          <p:nvPr/>
        </p:nvSpPr>
        <p:spPr>
          <a:xfrm>
            <a:off x="2411760" y="18448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E62B90-B35D-0854-BA86-35454BFD4749}"/>
              </a:ext>
            </a:extLst>
          </p:cNvPr>
          <p:cNvSpPr txBox="1"/>
          <p:nvPr/>
        </p:nvSpPr>
        <p:spPr>
          <a:xfrm>
            <a:off x="2694340" y="25101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E0048C-6C71-C7BD-FA02-36F72A6B754D}"/>
              </a:ext>
            </a:extLst>
          </p:cNvPr>
          <p:cNvSpPr txBox="1"/>
          <p:nvPr/>
        </p:nvSpPr>
        <p:spPr>
          <a:xfrm>
            <a:off x="2694340" y="382334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917A79B-584D-0790-2AEE-0ED9FB8666C7}"/>
              </a:ext>
            </a:extLst>
          </p:cNvPr>
          <p:cNvSpPr txBox="1"/>
          <p:nvPr/>
        </p:nvSpPr>
        <p:spPr>
          <a:xfrm>
            <a:off x="2694340" y="31581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49732E-1D0A-C099-7529-112A09371DB5}"/>
              </a:ext>
            </a:extLst>
          </p:cNvPr>
          <p:cNvSpPr txBox="1"/>
          <p:nvPr/>
        </p:nvSpPr>
        <p:spPr>
          <a:xfrm>
            <a:off x="2411760" y="44371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9071D63-F437-570A-1DDD-2B0D17BDEDF1}"/>
              </a:ext>
            </a:extLst>
          </p:cNvPr>
          <p:cNvSpPr txBox="1"/>
          <p:nvPr/>
        </p:nvSpPr>
        <p:spPr>
          <a:xfrm>
            <a:off x="2694340" y="51183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F9894EA-DECE-51F7-F2FF-124DC9A19922}"/>
              </a:ext>
            </a:extLst>
          </p:cNvPr>
          <p:cNvSpPr txBox="1"/>
          <p:nvPr/>
        </p:nvSpPr>
        <p:spPr>
          <a:xfrm>
            <a:off x="2694340" y="57674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</a:p>
        </p:txBody>
      </p:sp>
    </p:spTree>
    <p:extLst>
      <p:ext uri="{BB962C8B-B14F-4D97-AF65-F5344CB8AC3E}">
        <p14:creationId xmlns:p14="http://schemas.microsoft.com/office/powerpoint/2010/main" val="82467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48130" y="2955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 Look at the Bicycle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65007"/>
            <a:ext cx="779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common nouns, proper nouns, collective nouns, and articles.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98203"/>
            <a:ext cx="8064896" cy="47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7F6B9489-673C-78FB-0A9B-1D76CBEFA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580" y="1488249"/>
            <a:ext cx="7560840" cy="388150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126D73-B8A0-3429-8010-771130BE8F6A}"/>
              </a:ext>
            </a:extLst>
          </p:cNvPr>
          <p:cNvSpPr txBox="1"/>
          <p:nvPr/>
        </p:nvSpPr>
        <p:spPr>
          <a:xfrm>
            <a:off x="5148064" y="27089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Wednesday 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463EE5-B630-575D-74CF-2AB75FF346C9}"/>
              </a:ext>
            </a:extLst>
          </p:cNvPr>
          <p:cNvSpPr txBox="1"/>
          <p:nvPr/>
        </p:nvSpPr>
        <p:spPr>
          <a:xfrm>
            <a:off x="5148064" y="341041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two cars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082342-1CFD-48E8-3B1A-B97C17B9B512}"/>
              </a:ext>
            </a:extLst>
          </p:cNvPr>
          <p:cNvSpPr txBox="1"/>
          <p:nvPr/>
        </p:nvSpPr>
        <p:spPr>
          <a:xfrm>
            <a:off x="5148064" y="40770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funny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81C3F0D-338C-8F68-966E-E6907A3CB40B}"/>
              </a:ext>
            </a:extLst>
          </p:cNvPr>
          <p:cNvSpPr txBox="1"/>
          <p:nvPr/>
        </p:nvSpPr>
        <p:spPr>
          <a:xfrm>
            <a:off x="5148064" y="47878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lunchtime</a:t>
            </a:r>
          </a:p>
        </p:txBody>
      </p:sp>
    </p:spTree>
    <p:extLst>
      <p:ext uri="{BB962C8B-B14F-4D97-AF65-F5344CB8AC3E}">
        <p14:creationId xmlns:p14="http://schemas.microsoft.com/office/powerpoint/2010/main" val="4347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4CF3F95C-510D-B15B-C9C7-506A9972B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580" y="1268760"/>
            <a:ext cx="7560840" cy="461005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F2CCCF-7BC4-A3FD-6389-CF9ED94E3A37}"/>
              </a:ext>
            </a:extLst>
          </p:cNvPr>
          <p:cNvSpPr txBox="1"/>
          <p:nvPr/>
        </p:nvSpPr>
        <p:spPr>
          <a:xfrm>
            <a:off x="3960000" y="4104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cold.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63B904-FC91-BD12-B1BB-E618A08570D8}"/>
              </a:ext>
            </a:extLst>
          </p:cNvPr>
          <p:cNvSpPr txBox="1"/>
          <p:nvPr/>
        </p:nvSpPr>
        <p:spPr>
          <a:xfrm>
            <a:off x="6084000" y="4122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windy.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BDF1D9-E662-E94A-C520-0CA77F845917}"/>
              </a:ext>
            </a:extLst>
          </p:cNvPr>
          <p:cNvSpPr txBox="1"/>
          <p:nvPr/>
        </p:nvSpPr>
        <p:spPr>
          <a:xfrm>
            <a:off x="1690747" y="475533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snowy.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BDA14D-B369-40CD-8493-6D735C48E222}"/>
              </a:ext>
            </a:extLst>
          </p:cNvPr>
          <p:cNvSpPr txBox="1"/>
          <p:nvPr/>
        </p:nvSpPr>
        <p:spPr>
          <a:xfrm>
            <a:off x="3960000" y="476720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rainy.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D488CA1-FBEA-1012-30E6-6E997BE35C3A}"/>
              </a:ext>
            </a:extLst>
          </p:cNvPr>
          <p:cNvSpPr txBox="1"/>
          <p:nvPr/>
        </p:nvSpPr>
        <p:spPr>
          <a:xfrm>
            <a:off x="6084168" y="475533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cloudy.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9BDA87-38A9-22FA-3F98-EA8BD20E83D8}"/>
              </a:ext>
            </a:extLst>
          </p:cNvPr>
          <p:cNvSpPr txBox="1"/>
          <p:nvPr/>
        </p:nvSpPr>
        <p:spPr>
          <a:xfrm>
            <a:off x="1692000" y="5544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hot.</a:t>
            </a:r>
          </a:p>
        </p:txBody>
      </p:sp>
    </p:spTree>
    <p:extLst>
      <p:ext uri="{BB962C8B-B14F-4D97-AF65-F5344CB8AC3E}">
        <p14:creationId xmlns:p14="http://schemas.microsoft.com/office/powerpoint/2010/main" val="321210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124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3 Are There Any Ice Cubes?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1886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some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any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to talk about quantities.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2340"/>
            <a:ext cx="8208912" cy="49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875D08A4-F13C-7166-1A60-0C09AB379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28" y="1484784"/>
            <a:ext cx="7822343" cy="4320480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44DA9CD1-EAE9-A993-3E2B-2C854B2CA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1139B847-98E4-868F-816B-EFB333F51E17}"/>
              </a:ext>
            </a:extLst>
          </p:cNvPr>
          <p:cNvCxnSpPr>
            <a:cxnSpLocks/>
          </p:cNvCxnSpPr>
          <p:nvPr/>
        </p:nvCxnSpPr>
        <p:spPr>
          <a:xfrm>
            <a:off x="4297071" y="2902166"/>
            <a:ext cx="1031041" cy="131892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32B95E92-6C9A-7CB3-3FFA-9525B714E62C}"/>
              </a:ext>
            </a:extLst>
          </p:cNvPr>
          <p:cNvCxnSpPr>
            <a:cxnSpLocks/>
          </p:cNvCxnSpPr>
          <p:nvPr/>
        </p:nvCxnSpPr>
        <p:spPr>
          <a:xfrm>
            <a:off x="4291778" y="3552626"/>
            <a:ext cx="1052854" cy="132976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75CCB939-6B84-5CB8-5244-7498CEB6D342}"/>
              </a:ext>
            </a:extLst>
          </p:cNvPr>
          <p:cNvCxnSpPr>
            <a:cxnSpLocks/>
          </p:cNvCxnSpPr>
          <p:nvPr/>
        </p:nvCxnSpPr>
        <p:spPr>
          <a:xfrm flipV="1">
            <a:off x="4320000" y="3552626"/>
            <a:ext cx="1034360" cy="66607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="" xmlns:a16="http://schemas.microsoft.com/office/drawing/2014/main" id="{4A4FFCDA-251B-D72D-463B-87DB12C79230}"/>
              </a:ext>
            </a:extLst>
          </p:cNvPr>
          <p:cNvCxnSpPr>
            <a:cxnSpLocks/>
          </p:cNvCxnSpPr>
          <p:nvPr/>
        </p:nvCxnSpPr>
        <p:spPr>
          <a:xfrm flipV="1">
            <a:off x="4320000" y="2240868"/>
            <a:ext cx="1024632" cy="264151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="" xmlns:a16="http://schemas.microsoft.com/office/drawing/2014/main" id="{3EF9A9A2-0370-ABA1-381B-91EE55D890FC}"/>
              </a:ext>
            </a:extLst>
          </p:cNvPr>
          <p:cNvCxnSpPr>
            <a:cxnSpLocks/>
          </p:cNvCxnSpPr>
          <p:nvPr/>
        </p:nvCxnSpPr>
        <p:spPr>
          <a:xfrm>
            <a:off x="4320000" y="5554800"/>
            <a:ext cx="100811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3EF4CCC-F200-2433-E18F-8C24C00BD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196752"/>
            <a:ext cx="6984776" cy="471637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512E9A-2ABA-AFC2-B1CC-A24A73C33AEA}"/>
              </a:ext>
            </a:extLst>
          </p:cNvPr>
          <p:cNvSpPr txBox="1"/>
          <p:nvPr/>
        </p:nvSpPr>
        <p:spPr>
          <a:xfrm>
            <a:off x="4355976" y="30596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94F22C-1965-A89C-297B-6328A1495EE0}"/>
              </a:ext>
            </a:extLst>
          </p:cNvPr>
          <p:cNvSpPr txBox="1"/>
          <p:nvPr/>
        </p:nvSpPr>
        <p:spPr>
          <a:xfrm>
            <a:off x="5076056" y="40770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EB67C5-E586-17EA-E720-7932C3AC5373}"/>
              </a:ext>
            </a:extLst>
          </p:cNvPr>
          <p:cNvSpPr txBox="1"/>
          <p:nvPr/>
        </p:nvSpPr>
        <p:spPr>
          <a:xfrm>
            <a:off x="4572276" y="51072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</p:spTree>
    <p:extLst>
      <p:ext uri="{BB962C8B-B14F-4D97-AF65-F5344CB8AC3E}">
        <p14:creationId xmlns:p14="http://schemas.microsoft.com/office/powerpoint/2010/main" val="5590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2ADAC645-DFC3-0851-56D8-32EA887E6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269527"/>
            <a:ext cx="6768752" cy="5400882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3EC62B1D-62B4-8CAA-C21F-61B7B6566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2DCAC7-F3C3-D0E0-A8DA-635AB6A22A1C}"/>
              </a:ext>
            </a:extLst>
          </p:cNvPr>
          <p:cNvSpPr txBox="1"/>
          <p:nvPr/>
        </p:nvSpPr>
        <p:spPr>
          <a:xfrm>
            <a:off x="3347864" y="3140968"/>
            <a:ext cx="34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doesn’t eat any candy.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C952D7-D1D4-39AD-E9B0-054FE83D09D9}"/>
              </a:ext>
            </a:extLst>
          </p:cNvPr>
          <p:cNvSpPr txBox="1"/>
          <p:nvPr/>
        </p:nvSpPr>
        <p:spPr>
          <a:xfrm>
            <a:off x="3347864" y="4104209"/>
            <a:ext cx="36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aren’t playing any games.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3D3F9C4-7637-42A2-40B9-671E7FD1C26D}"/>
              </a:ext>
            </a:extLst>
          </p:cNvPr>
          <p:cNvSpPr txBox="1"/>
          <p:nvPr/>
        </p:nvSpPr>
        <p:spPr>
          <a:xfrm>
            <a:off x="3347864" y="5063367"/>
            <a:ext cx="36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have any homework.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0C7F4A-1448-039C-495C-00988DF95F64}"/>
              </a:ext>
            </a:extLst>
          </p:cNvPr>
          <p:cNvSpPr txBox="1"/>
          <p:nvPr/>
        </p:nvSpPr>
        <p:spPr>
          <a:xfrm>
            <a:off x="3352800" y="6016783"/>
            <a:ext cx="335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doesn’t buy any books.</a:t>
            </a:r>
          </a:p>
        </p:txBody>
      </p:sp>
    </p:spTree>
    <p:extLst>
      <p:ext uri="{BB962C8B-B14F-4D97-AF65-F5344CB8AC3E}">
        <p14:creationId xmlns:p14="http://schemas.microsoft.com/office/powerpoint/2010/main" val="162868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D13D766-4190-7E91-8E15-CC52075F0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558" y="1710320"/>
            <a:ext cx="7508883" cy="343735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1089C8-D8F3-CCA3-773E-DD29244BA3DB}"/>
              </a:ext>
            </a:extLst>
          </p:cNvPr>
          <p:cNvSpPr txBox="1"/>
          <p:nvPr/>
        </p:nvSpPr>
        <p:spPr>
          <a:xfrm>
            <a:off x="1835696" y="271940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Robert eat any candy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825C1E1-04C8-B514-4A55-C989E13BD16A}"/>
              </a:ext>
            </a:extLst>
          </p:cNvPr>
          <p:cNvSpPr txBox="1"/>
          <p:nvPr/>
        </p:nvSpPr>
        <p:spPr>
          <a:xfrm>
            <a:off x="1763688" y="335699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playing any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53407E-C750-3AB9-8FD9-44FEF323B08E}"/>
              </a:ext>
            </a:extLst>
          </p:cNvPr>
          <p:cNvSpPr txBox="1"/>
          <p:nvPr/>
        </p:nvSpPr>
        <p:spPr>
          <a:xfrm>
            <a:off x="1691679" y="3972157"/>
            <a:ext cx="34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she have any homework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B594CE-717F-A59A-E7AF-7BA48D73C2A3}"/>
              </a:ext>
            </a:extLst>
          </p:cNvPr>
          <p:cNvSpPr txBox="1"/>
          <p:nvPr/>
        </p:nvSpPr>
        <p:spPr>
          <a:xfrm>
            <a:off x="1766141" y="4609744"/>
            <a:ext cx="313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Mom buy any books</a:t>
            </a:r>
          </a:p>
        </p:txBody>
      </p:sp>
    </p:spTree>
    <p:extLst>
      <p:ext uri="{BB962C8B-B14F-4D97-AF65-F5344CB8AC3E}">
        <p14:creationId xmlns:p14="http://schemas.microsoft.com/office/powerpoint/2010/main" val="6618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8648FB45-9660-F25A-31E7-FAFFD30D6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80728"/>
            <a:ext cx="6264696" cy="5175603"/>
          </a:xfrm>
        </p:spPr>
      </p:pic>
      <p:sp>
        <p:nvSpPr>
          <p:cNvPr id="9" name="타원 8">
            <a:extLst>
              <a:ext uri="{FF2B5EF4-FFF2-40B4-BE49-F238E27FC236}">
                <a16:creationId xmlns="" xmlns:a16="http://schemas.microsoft.com/office/drawing/2014/main" id="{93F7CAAB-F4F4-2786-F7B6-907945EAB980}"/>
              </a:ext>
            </a:extLst>
          </p:cNvPr>
          <p:cNvSpPr/>
          <p:nvPr/>
        </p:nvSpPr>
        <p:spPr>
          <a:xfrm>
            <a:off x="3528000" y="284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0A664727-B448-F29D-7A83-40273112D5EB}"/>
              </a:ext>
            </a:extLst>
          </p:cNvPr>
          <p:cNvSpPr/>
          <p:nvPr/>
        </p:nvSpPr>
        <p:spPr>
          <a:xfrm>
            <a:off x="1703120" y="383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8C03011C-758E-56D2-900B-E28CBA09BC67}"/>
              </a:ext>
            </a:extLst>
          </p:cNvPr>
          <p:cNvSpPr/>
          <p:nvPr/>
        </p:nvSpPr>
        <p:spPr>
          <a:xfrm>
            <a:off x="3528000" y="47808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E228DCC6-B155-0865-9B4D-64FC454CEA70}"/>
              </a:ext>
            </a:extLst>
          </p:cNvPr>
          <p:cNvSpPr/>
          <p:nvPr/>
        </p:nvSpPr>
        <p:spPr>
          <a:xfrm>
            <a:off x="1703120" y="576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F07C15-0E56-0C4D-EE5A-6CFD029694C0}"/>
              </a:ext>
            </a:extLst>
          </p:cNvPr>
          <p:cNvSpPr txBox="1"/>
          <p:nvPr/>
        </p:nvSpPr>
        <p:spPr>
          <a:xfrm>
            <a:off x="3672016" y="2420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6DAE7DE-FA1A-B206-111B-214E9C3F991F}"/>
              </a:ext>
            </a:extLst>
          </p:cNvPr>
          <p:cNvSpPr txBox="1"/>
          <p:nvPr/>
        </p:nvSpPr>
        <p:spPr>
          <a:xfrm>
            <a:off x="3540493" y="434430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A42755-6A41-9E70-3D28-605F671E886A}"/>
              </a:ext>
            </a:extLst>
          </p:cNvPr>
          <p:cNvSpPr txBox="1"/>
          <p:nvPr/>
        </p:nvSpPr>
        <p:spPr>
          <a:xfrm>
            <a:off x="3203848" y="339394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494FC6-738B-03B3-2FDA-459724AC1E9A}"/>
              </a:ext>
            </a:extLst>
          </p:cNvPr>
          <p:cNvSpPr txBox="1"/>
          <p:nvPr/>
        </p:nvSpPr>
        <p:spPr>
          <a:xfrm>
            <a:off x="3799099" y="531736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26778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/>
      <p:bldP spid="3" grpId="0"/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="" xmlns:a16="http://schemas.microsoft.com/office/drawing/2014/main" id="{90926BD2-DD49-41C4-A5B5-A48B8B78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26204"/>
            <a:ext cx="5184576" cy="4767092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="" xmlns:a16="http://schemas.microsoft.com/office/drawing/2014/main" id="{D7EA26CE-15DE-7517-2C46-79E344FED5AC}"/>
              </a:ext>
            </a:extLst>
          </p:cNvPr>
          <p:cNvSpPr/>
          <p:nvPr/>
        </p:nvSpPr>
        <p:spPr>
          <a:xfrm>
            <a:off x="3582000" y="169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DFB4EE9C-F8A6-3188-CCB7-75607F9AA873}"/>
              </a:ext>
            </a:extLst>
          </p:cNvPr>
          <p:cNvSpPr/>
          <p:nvPr/>
        </p:nvSpPr>
        <p:spPr>
          <a:xfrm>
            <a:off x="3582000" y="266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5588CA2B-C333-086A-B7A7-49DB012CAD7A}"/>
              </a:ext>
            </a:extLst>
          </p:cNvPr>
          <p:cNvSpPr/>
          <p:nvPr/>
        </p:nvSpPr>
        <p:spPr>
          <a:xfrm>
            <a:off x="1728000" y="365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9AD97E28-3BE5-96BC-F36F-91C2AA7E4EA8}"/>
              </a:ext>
            </a:extLst>
          </p:cNvPr>
          <p:cNvSpPr/>
          <p:nvPr/>
        </p:nvSpPr>
        <p:spPr>
          <a:xfrm>
            <a:off x="3582000" y="460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="" xmlns:a16="http://schemas.microsoft.com/office/drawing/2014/main" id="{1357B7A0-6BD4-DAB7-8160-9D051A7CEBB7}"/>
              </a:ext>
            </a:extLst>
          </p:cNvPr>
          <p:cNvSpPr/>
          <p:nvPr/>
        </p:nvSpPr>
        <p:spPr>
          <a:xfrm>
            <a:off x="3582000" y="558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EAC776-B8F0-3829-B360-41FC8D167C04}"/>
              </a:ext>
            </a:extLst>
          </p:cNvPr>
          <p:cNvSpPr txBox="1"/>
          <p:nvPr/>
        </p:nvSpPr>
        <p:spPr>
          <a:xfrm>
            <a:off x="3870032" y="32176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845C366-9E3E-727B-C2F2-248A46A9642F}"/>
              </a:ext>
            </a:extLst>
          </p:cNvPr>
          <p:cNvSpPr txBox="1"/>
          <p:nvPr/>
        </p:nvSpPr>
        <p:spPr>
          <a:xfrm>
            <a:off x="3635896" y="12417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8A538E-14CB-22C4-DB60-D6199C00D420}"/>
              </a:ext>
            </a:extLst>
          </p:cNvPr>
          <p:cNvSpPr txBox="1"/>
          <p:nvPr/>
        </p:nvSpPr>
        <p:spPr>
          <a:xfrm>
            <a:off x="3533337" y="22137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17F328-F4D0-AF88-1F12-9057E87A626C}"/>
              </a:ext>
            </a:extLst>
          </p:cNvPr>
          <p:cNvSpPr txBox="1"/>
          <p:nvPr/>
        </p:nvSpPr>
        <p:spPr>
          <a:xfrm>
            <a:off x="3167844" y="41535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A39F30-0E1D-924C-DDE8-9119DC1E7BEE}"/>
              </a:ext>
            </a:extLst>
          </p:cNvPr>
          <p:cNvSpPr txBox="1"/>
          <p:nvPr/>
        </p:nvSpPr>
        <p:spPr>
          <a:xfrm>
            <a:off x="3929216" y="514629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</p:spTree>
    <p:extLst>
      <p:ext uri="{BB962C8B-B14F-4D97-AF65-F5344CB8AC3E}">
        <p14:creationId xmlns:p14="http://schemas.microsoft.com/office/powerpoint/2010/main" val="9825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" grpId="0"/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6D7FE6B2-9A64-09C7-DACD-CC916B0D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1F29FE65-8F75-85E3-F725-8C180D0D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297353"/>
            <a:ext cx="5429250" cy="504825"/>
          </a:xfrm>
          <a:prstGeom prst="rect">
            <a:avLst/>
          </a:prstGeom>
        </p:spPr>
      </p:pic>
      <p:pic>
        <p:nvPicPr>
          <p:cNvPr id="10" name="내용 개체 틀 9">
            <a:extLst>
              <a:ext uri="{FF2B5EF4-FFF2-40B4-BE49-F238E27FC236}">
                <a16:creationId xmlns="" xmlns:a16="http://schemas.microsoft.com/office/drawing/2014/main" id="{01029F37-1F9F-6383-93FC-01B4F1299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802" y="1754341"/>
            <a:ext cx="4360933" cy="4514337"/>
          </a:xfr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B0C60F36-CA84-EF39-0CDD-CDBCC342F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987877"/>
            <a:ext cx="4577856" cy="4047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66E96B-B032-AB3E-D177-E60CCC24DD59}"/>
              </a:ext>
            </a:extLst>
          </p:cNvPr>
          <p:cNvSpPr txBox="1"/>
          <p:nvPr/>
        </p:nvSpPr>
        <p:spPr>
          <a:xfrm>
            <a:off x="6021877" y="2346861"/>
            <a:ext cx="22889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some juice.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B5AC7A-184D-5058-C882-AFB83C23EE05}"/>
              </a:ext>
            </a:extLst>
          </p:cNvPr>
          <p:cNvSpPr txBox="1"/>
          <p:nvPr/>
        </p:nvSpPr>
        <p:spPr>
          <a:xfrm>
            <a:off x="6021877" y="2734437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some cupcakes.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CCF4825-BC72-F983-0A27-2D4EA92D8CD8}"/>
              </a:ext>
            </a:extLst>
          </p:cNvPr>
          <p:cNvSpPr txBox="1"/>
          <p:nvPr/>
        </p:nvSpPr>
        <p:spPr>
          <a:xfrm>
            <a:off x="6021877" y="3122014"/>
            <a:ext cx="22331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isn’t any milk.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D72278-47DF-1431-C549-1CC6B9FDA3F4}"/>
              </a:ext>
            </a:extLst>
          </p:cNvPr>
          <p:cNvSpPr txBox="1"/>
          <p:nvPr/>
        </p:nvSpPr>
        <p:spPr>
          <a:xfrm>
            <a:off x="6021877" y="3519402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some bananas.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99671C-84AA-0792-D9C6-4CBAE2F937A6}"/>
              </a:ext>
            </a:extLst>
          </p:cNvPr>
          <p:cNvSpPr txBox="1"/>
          <p:nvPr/>
        </p:nvSpPr>
        <p:spPr>
          <a:xfrm>
            <a:off x="6021877" y="3916790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isn’t any pasta.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442769-A640-E7B3-90AD-E579CC5941DE}"/>
              </a:ext>
            </a:extLst>
          </p:cNvPr>
          <p:cNvSpPr txBox="1"/>
          <p:nvPr/>
        </p:nvSpPr>
        <p:spPr>
          <a:xfrm>
            <a:off x="6021877" y="4318755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some oranges.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8B1E3AC-533B-A2D0-6169-ED1AA70FB05F}"/>
              </a:ext>
            </a:extLst>
          </p:cNvPr>
          <p:cNvSpPr txBox="1"/>
          <p:nvPr/>
        </p:nvSpPr>
        <p:spPr>
          <a:xfrm>
            <a:off x="6019421" y="4708827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some rice.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E790B1D-52DE-E0F3-ED57-97007E08E1CA}"/>
              </a:ext>
            </a:extLst>
          </p:cNvPr>
          <p:cNvSpPr txBox="1"/>
          <p:nvPr/>
        </p:nvSpPr>
        <p:spPr>
          <a:xfrm>
            <a:off x="6019421" y="5098899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aren’t any apples.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759A5A-E09E-7876-6222-6AD723D6EAAF}"/>
              </a:ext>
            </a:extLst>
          </p:cNvPr>
          <p:cNvSpPr txBox="1"/>
          <p:nvPr/>
        </p:nvSpPr>
        <p:spPr>
          <a:xfrm>
            <a:off x="6021157" y="5514435"/>
            <a:ext cx="27776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some cola.</a:t>
            </a:r>
          </a:p>
        </p:txBody>
      </p:sp>
    </p:spTree>
    <p:extLst>
      <p:ext uri="{BB962C8B-B14F-4D97-AF65-F5344CB8AC3E}">
        <p14:creationId xmlns:p14="http://schemas.microsoft.com/office/powerpoint/2010/main" val="8033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내용 개체 틀 10">
            <a:extLst>
              <a:ext uri="{FF2B5EF4-FFF2-40B4-BE49-F238E27FC236}">
                <a16:creationId xmlns="" xmlns:a16="http://schemas.microsoft.com/office/drawing/2014/main" id="{650C1EFE-C95B-6CC3-A0CF-249664AD1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56792"/>
            <a:ext cx="7372214" cy="3816424"/>
          </a:xfr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5B26B340-0737-3DA5-583C-FE4993B0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3AAAF430-C383-222D-8259-8404BFE5F530}"/>
              </a:ext>
            </a:extLst>
          </p:cNvPr>
          <p:cNvCxnSpPr>
            <a:cxnSpLocks/>
          </p:cNvCxnSpPr>
          <p:nvPr/>
        </p:nvCxnSpPr>
        <p:spPr>
          <a:xfrm>
            <a:off x="3366000" y="3132000"/>
            <a:ext cx="557675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CDF4A158-1235-2826-66D2-16EA7281D2E8}"/>
              </a:ext>
            </a:extLst>
          </p:cNvPr>
          <p:cNvCxnSpPr>
            <a:cxnSpLocks/>
          </p:cNvCxnSpPr>
          <p:nvPr/>
        </p:nvCxnSpPr>
        <p:spPr>
          <a:xfrm>
            <a:off x="2472484" y="3823200"/>
            <a:ext cx="122413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="" xmlns:a16="http://schemas.microsoft.com/office/drawing/2014/main" id="{8F8F6DB9-56CD-70D8-CC5F-61BCA819A7D4}"/>
              </a:ext>
            </a:extLst>
          </p:cNvPr>
          <p:cNvCxnSpPr>
            <a:cxnSpLocks/>
          </p:cNvCxnSpPr>
          <p:nvPr/>
        </p:nvCxnSpPr>
        <p:spPr>
          <a:xfrm>
            <a:off x="3131840" y="4509120"/>
            <a:ext cx="612068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="" xmlns:a16="http://schemas.microsoft.com/office/drawing/2014/main" id="{456EC437-A766-764B-B5FF-3172C6ED8BBD}"/>
              </a:ext>
            </a:extLst>
          </p:cNvPr>
          <p:cNvCxnSpPr>
            <a:cxnSpLocks/>
          </p:cNvCxnSpPr>
          <p:nvPr/>
        </p:nvCxnSpPr>
        <p:spPr>
          <a:xfrm>
            <a:off x="2988000" y="5209200"/>
            <a:ext cx="701904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3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41F0423-4C44-E869-2CF3-8482749EB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747" y="1492378"/>
            <a:ext cx="8126506" cy="386407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CF669E-069C-3766-6D47-2FC2657AF866}"/>
              </a:ext>
            </a:extLst>
          </p:cNvPr>
          <p:cNvSpPr txBox="1"/>
          <p:nvPr/>
        </p:nvSpPr>
        <p:spPr>
          <a:xfrm>
            <a:off x="5215426" y="26532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any shampoo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7B9205A-D336-AC97-DD4E-78074FE354C1}"/>
              </a:ext>
            </a:extLst>
          </p:cNvPr>
          <p:cNvSpPr txBox="1"/>
          <p:nvPr/>
        </p:nvSpPr>
        <p:spPr>
          <a:xfrm>
            <a:off x="4984102" y="3331126"/>
            <a:ext cx="31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Rita doesn’t have any pets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8E33032-2159-B169-9269-6B83D2D8C80D}"/>
              </a:ext>
            </a:extLst>
          </p:cNvPr>
          <p:cNvSpPr txBox="1"/>
          <p:nvPr/>
        </p:nvSpPr>
        <p:spPr>
          <a:xfrm>
            <a:off x="4984101" y="4006800"/>
            <a:ext cx="31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you like some rice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F97AC7-69DF-6EAC-5D7A-053E9E0ECD70}"/>
              </a:ext>
            </a:extLst>
          </p:cNvPr>
          <p:cNvSpPr txBox="1"/>
          <p:nvPr/>
        </p:nvSpPr>
        <p:spPr>
          <a:xfrm>
            <a:off x="5076056" y="4679724"/>
            <a:ext cx="31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some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cupcakes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37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54E510EA-50E3-3553-F9B9-DCB351DAF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067" y="1412776"/>
            <a:ext cx="8043865" cy="4245914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1D8FD13F-DA83-9A79-7C2E-589C0A2C0561}"/>
              </a:ext>
            </a:extLst>
          </p:cNvPr>
          <p:cNvSpPr/>
          <p:nvPr/>
        </p:nvSpPr>
        <p:spPr>
          <a:xfrm>
            <a:off x="7434000" y="2725200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E4D94A11-9618-A014-E768-4F8EB714098A}"/>
              </a:ext>
            </a:extLst>
          </p:cNvPr>
          <p:cNvSpPr/>
          <p:nvPr/>
        </p:nvSpPr>
        <p:spPr>
          <a:xfrm>
            <a:off x="2862000" y="4032000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14F46959-B2E3-C271-2CFA-72F1556DC3BB}"/>
              </a:ext>
            </a:extLst>
          </p:cNvPr>
          <p:cNvSpPr/>
          <p:nvPr/>
        </p:nvSpPr>
        <p:spPr>
          <a:xfrm>
            <a:off x="2008800" y="4482000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D15294B2-6B71-863A-9702-9560BD965C77}"/>
              </a:ext>
            </a:extLst>
          </p:cNvPr>
          <p:cNvSpPr/>
          <p:nvPr/>
        </p:nvSpPr>
        <p:spPr>
          <a:xfrm>
            <a:off x="6516216" y="3157200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A0C78D68-842E-B518-D620-23F017B49BC2}"/>
              </a:ext>
            </a:extLst>
          </p:cNvPr>
          <p:cNvSpPr/>
          <p:nvPr/>
        </p:nvSpPr>
        <p:spPr>
          <a:xfrm>
            <a:off x="5778000" y="3592800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20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4434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4 The Laptop Is Mine 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81933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possessive adjective and pronouns.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7" y="1601639"/>
            <a:ext cx="8424936" cy="49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886A5540-B90C-A7E3-EBFB-204C8D862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4"/>
            <a:ext cx="5780165" cy="4392488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86E47FF0-E41A-CA81-7591-ED7626DBF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="" xmlns:a16="http://schemas.microsoft.com/office/drawing/2014/main" id="{4A57D43F-8E27-42D0-13BB-BEB257E33654}"/>
              </a:ext>
            </a:extLst>
          </p:cNvPr>
          <p:cNvSpPr/>
          <p:nvPr/>
        </p:nvSpPr>
        <p:spPr>
          <a:xfrm>
            <a:off x="2826000" y="2826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F389748A-04DB-660A-F5BC-7782F9380292}"/>
              </a:ext>
            </a:extLst>
          </p:cNvPr>
          <p:cNvSpPr/>
          <p:nvPr/>
        </p:nvSpPr>
        <p:spPr>
          <a:xfrm>
            <a:off x="2466000" y="3474000"/>
            <a:ext cx="500608" cy="353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D8FF137E-E6B7-7CA8-19E3-68D1539D99C5}"/>
              </a:ext>
            </a:extLst>
          </p:cNvPr>
          <p:cNvSpPr/>
          <p:nvPr/>
        </p:nvSpPr>
        <p:spPr>
          <a:xfrm>
            <a:off x="2843808" y="4140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1F1E0D1E-ACF0-04A0-B447-060928720470}"/>
              </a:ext>
            </a:extLst>
          </p:cNvPr>
          <p:cNvSpPr/>
          <p:nvPr/>
        </p:nvSpPr>
        <p:spPr>
          <a:xfrm>
            <a:off x="3501642" y="4770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DC2D3BDC-6D15-EDC8-E37C-507240812061}"/>
              </a:ext>
            </a:extLst>
          </p:cNvPr>
          <p:cNvSpPr/>
          <p:nvPr/>
        </p:nvSpPr>
        <p:spPr>
          <a:xfrm>
            <a:off x="2509764" y="5396098"/>
            <a:ext cx="550067" cy="37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82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066F5789-36F0-BE00-5A27-D10CB738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052736"/>
            <a:ext cx="7272808" cy="508285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B8BA21-2764-89B7-276C-B3CA1F1FAEA2}"/>
              </a:ext>
            </a:extLst>
          </p:cNvPr>
          <p:cNvSpPr txBox="1"/>
          <p:nvPr/>
        </p:nvSpPr>
        <p:spPr>
          <a:xfrm>
            <a:off x="6012160" y="34075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4D1A49-4D27-7B16-F5C8-69FA1AD1C9F2}"/>
              </a:ext>
            </a:extLst>
          </p:cNvPr>
          <p:cNvSpPr txBox="1"/>
          <p:nvPr/>
        </p:nvSpPr>
        <p:spPr>
          <a:xfrm>
            <a:off x="5868144" y="43857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5E6AD5-E860-37A9-4781-1028836B3C45}"/>
              </a:ext>
            </a:extLst>
          </p:cNvPr>
          <p:cNvSpPr txBox="1"/>
          <p:nvPr/>
        </p:nvSpPr>
        <p:spPr>
          <a:xfrm>
            <a:off x="6372200" y="53639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yours</a:t>
            </a:r>
          </a:p>
        </p:txBody>
      </p:sp>
    </p:spTree>
    <p:extLst>
      <p:ext uri="{BB962C8B-B14F-4D97-AF65-F5344CB8AC3E}">
        <p14:creationId xmlns:p14="http://schemas.microsoft.com/office/powerpoint/2010/main" val="3997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5C07B98A-2EE9-B68F-C964-0346A8FE3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524" y="1269527"/>
            <a:ext cx="7134860" cy="5399833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D9446E5-6EFE-91E1-597F-79B51165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7C3408-2577-7051-AA54-D4A2187511B0}"/>
              </a:ext>
            </a:extLst>
          </p:cNvPr>
          <p:cNvSpPr txBox="1"/>
          <p:nvPr/>
        </p:nvSpPr>
        <p:spPr>
          <a:xfrm>
            <a:off x="5436096" y="2967528"/>
            <a:ext cx="246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 is 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4F7449-5930-320B-F4E5-C32A14D6BC9B}"/>
              </a:ext>
            </a:extLst>
          </p:cNvPr>
          <p:cNvSpPr txBox="1"/>
          <p:nvPr/>
        </p:nvSpPr>
        <p:spPr>
          <a:xfrm>
            <a:off x="4940794" y="3933056"/>
            <a:ext cx="311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backpack is yours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D60B03-D2C6-AFC4-8746-A38B4995A0F5}"/>
              </a:ext>
            </a:extLst>
          </p:cNvPr>
          <p:cNvSpPr txBox="1"/>
          <p:nvPr/>
        </p:nvSpPr>
        <p:spPr>
          <a:xfrm>
            <a:off x="5004048" y="4888855"/>
            <a:ext cx="311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lockers are 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8736C0A-B4FA-CC73-191E-99437B837766}"/>
              </a:ext>
            </a:extLst>
          </p:cNvPr>
          <p:cNvSpPr txBox="1"/>
          <p:nvPr/>
        </p:nvSpPr>
        <p:spPr>
          <a:xfrm>
            <a:off x="4913658" y="5867980"/>
            <a:ext cx="311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shoe is his</a:t>
            </a:r>
          </a:p>
        </p:txBody>
      </p:sp>
    </p:spTree>
    <p:extLst>
      <p:ext uri="{BB962C8B-B14F-4D97-AF65-F5344CB8AC3E}">
        <p14:creationId xmlns:p14="http://schemas.microsoft.com/office/powerpoint/2010/main" val="16174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4AE982A-AF91-F4E2-8E44-E69290FF2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662" y="1700808"/>
            <a:ext cx="7686675" cy="317182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3803A5-7E66-08C1-7FF4-0D2335563D4E}"/>
              </a:ext>
            </a:extLst>
          </p:cNvPr>
          <p:cNvSpPr txBox="1"/>
          <p:nvPr/>
        </p:nvSpPr>
        <p:spPr>
          <a:xfrm>
            <a:off x="5364088" y="27809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3A2948-F7F0-D633-5A23-5BCDB551E5A1}"/>
              </a:ext>
            </a:extLst>
          </p:cNvPr>
          <p:cNvSpPr txBox="1"/>
          <p:nvPr/>
        </p:nvSpPr>
        <p:spPr>
          <a:xfrm>
            <a:off x="3348163" y="35172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5AE8AB-ACE7-A16E-0887-B3D226F8E723}"/>
              </a:ext>
            </a:extLst>
          </p:cNvPr>
          <p:cNvSpPr txBox="1"/>
          <p:nvPr/>
        </p:nvSpPr>
        <p:spPr>
          <a:xfrm>
            <a:off x="3348163" y="4266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26154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E92DE810-DE78-92DF-E4F3-7616E56F2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30005"/>
            <a:ext cx="4608512" cy="4525963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C77DE84-DCCE-9BAF-A995-0FFC82F2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68" y="1205508"/>
            <a:ext cx="7010400" cy="4953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33A76B4A-CEDC-BC34-9DB6-B5806B1C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080" y="2708920"/>
            <a:ext cx="3962400" cy="2457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79385CD-C140-7E3E-0B4B-26605B421F64}"/>
              </a:ext>
            </a:extLst>
          </p:cNvPr>
          <p:cNvSpPr txBox="1"/>
          <p:nvPr/>
        </p:nvSpPr>
        <p:spPr>
          <a:xfrm>
            <a:off x="6660232" y="304424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8AB1A70-FC14-8C19-A0A8-5FA17776A06D}"/>
              </a:ext>
            </a:extLst>
          </p:cNvPr>
          <p:cNvSpPr txBox="1"/>
          <p:nvPr/>
        </p:nvSpPr>
        <p:spPr>
          <a:xfrm>
            <a:off x="6653037" y="34672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CEF804-BCBB-D9C4-DC84-C10DB96E5571}"/>
              </a:ext>
            </a:extLst>
          </p:cNvPr>
          <p:cNvSpPr txBox="1"/>
          <p:nvPr/>
        </p:nvSpPr>
        <p:spPr>
          <a:xfrm>
            <a:off x="6327954" y="385935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C5EBD1-C8CB-25F2-4353-C6D9EFE5274F}"/>
              </a:ext>
            </a:extLst>
          </p:cNvPr>
          <p:cNvSpPr txBox="1"/>
          <p:nvPr/>
        </p:nvSpPr>
        <p:spPr>
          <a:xfrm>
            <a:off x="6372200" y="42719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96AE7EB-5764-B540-1A31-5EA5001761F9}"/>
              </a:ext>
            </a:extLst>
          </p:cNvPr>
          <p:cNvSpPr txBox="1"/>
          <p:nvPr/>
        </p:nvSpPr>
        <p:spPr>
          <a:xfrm>
            <a:off x="6653037" y="468462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</a:p>
        </p:txBody>
      </p:sp>
    </p:spTree>
    <p:extLst>
      <p:ext uri="{BB962C8B-B14F-4D97-AF65-F5344CB8AC3E}">
        <p14:creationId xmlns:p14="http://schemas.microsoft.com/office/powerpoint/2010/main" val="7175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F4D00A8B-6C7C-E17B-16CC-27E91CAB1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12776"/>
            <a:ext cx="6192688" cy="5093819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D89D39C1-3EE8-4B12-42BB-00B2FA8E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7A148B31-8562-2B6A-D3F8-2E365C6514EB}"/>
              </a:ext>
            </a:extLst>
          </p:cNvPr>
          <p:cNvSpPr/>
          <p:nvPr/>
        </p:nvSpPr>
        <p:spPr>
          <a:xfrm>
            <a:off x="1656000" y="325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160D6BA4-D917-310D-0887-CA163E01F69A}"/>
              </a:ext>
            </a:extLst>
          </p:cNvPr>
          <p:cNvSpPr/>
          <p:nvPr/>
        </p:nvSpPr>
        <p:spPr>
          <a:xfrm>
            <a:off x="1656000" y="422108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="" xmlns:a16="http://schemas.microsoft.com/office/drawing/2014/main" id="{45BC3054-E82D-26DD-332D-CEE651BEA5F1}"/>
              </a:ext>
            </a:extLst>
          </p:cNvPr>
          <p:cNvSpPr/>
          <p:nvPr/>
        </p:nvSpPr>
        <p:spPr>
          <a:xfrm>
            <a:off x="1656000" y="520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5ED38B01-E263-467E-BBE7-1C12047AF881}"/>
              </a:ext>
            </a:extLst>
          </p:cNvPr>
          <p:cNvSpPr/>
          <p:nvPr/>
        </p:nvSpPr>
        <p:spPr>
          <a:xfrm>
            <a:off x="3491880" y="613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2A9BEE-61BB-9F02-5AF6-10C5F05A629D}"/>
              </a:ext>
            </a:extLst>
          </p:cNvPr>
          <p:cNvSpPr txBox="1"/>
          <p:nvPr/>
        </p:nvSpPr>
        <p:spPr>
          <a:xfrm>
            <a:off x="3923928" y="280827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D4FA5D-0F06-8352-FB1F-D5E6EDB9267A}"/>
              </a:ext>
            </a:extLst>
          </p:cNvPr>
          <p:cNvSpPr txBox="1"/>
          <p:nvPr/>
        </p:nvSpPr>
        <p:spPr>
          <a:xfrm>
            <a:off x="3923928" y="377501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3A3C7C-393A-B611-F41E-B6B90E623456}"/>
              </a:ext>
            </a:extLst>
          </p:cNvPr>
          <p:cNvSpPr txBox="1"/>
          <p:nvPr/>
        </p:nvSpPr>
        <p:spPr>
          <a:xfrm>
            <a:off x="3995936" y="474175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EDA552-EBC4-5B46-9F35-3BB153B8FB0A}"/>
              </a:ext>
            </a:extLst>
          </p:cNvPr>
          <p:cNvSpPr txBox="1"/>
          <p:nvPr/>
        </p:nvSpPr>
        <p:spPr>
          <a:xfrm>
            <a:off x="3347864" y="570849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321661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/>
      <p:bldP spid="3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AA2C3D55-ACE2-10A0-71BE-4180F28A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69526"/>
            <a:ext cx="5213034" cy="4803963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="" xmlns:a16="http://schemas.microsoft.com/office/drawing/2014/main" id="{A78192E9-91C2-3838-220D-A5271F11AE32}"/>
              </a:ext>
            </a:extLst>
          </p:cNvPr>
          <p:cNvSpPr/>
          <p:nvPr/>
        </p:nvSpPr>
        <p:spPr>
          <a:xfrm>
            <a:off x="3600000" y="167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47037291-0791-E519-D1A7-586BFA1382E4}"/>
              </a:ext>
            </a:extLst>
          </p:cNvPr>
          <p:cNvSpPr/>
          <p:nvPr/>
        </p:nvSpPr>
        <p:spPr>
          <a:xfrm>
            <a:off x="3600000" y="266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DC2AF120-F5E3-52DE-C436-CF43595ABBC2}"/>
              </a:ext>
            </a:extLst>
          </p:cNvPr>
          <p:cNvSpPr/>
          <p:nvPr/>
        </p:nvSpPr>
        <p:spPr>
          <a:xfrm>
            <a:off x="3600000" y="365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57639E12-D1BA-28CB-059D-98678DA3A45C}"/>
              </a:ext>
            </a:extLst>
          </p:cNvPr>
          <p:cNvSpPr/>
          <p:nvPr/>
        </p:nvSpPr>
        <p:spPr>
          <a:xfrm>
            <a:off x="3600000" y="464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437184B3-D66E-B613-5F31-C3D10BA5165C}"/>
              </a:ext>
            </a:extLst>
          </p:cNvPr>
          <p:cNvSpPr/>
          <p:nvPr/>
        </p:nvSpPr>
        <p:spPr>
          <a:xfrm>
            <a:off x="1728000" y="563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47A083-7814-5D84-A462-A28049A626C0}"/>
              </a:ext>
            </a:extLst>
          </p:cNvPr>
          <p:cNvSpPr txBox="1"/>
          <p:nvPr/>
        </p:nvSpPr>
        <p:spPr>
          <a:xfrm>
            <a:off x="2771800" y="124429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DF1743-B238-8BA7-6104-F10C61B51FFF}"/>
              </a:ext>
            </a:extLst>
          </p:cNvPr>
          <p:cNvSpPr txBox="1"/>
          <p:nvPr/>
        </p:nvSpPr>
        <p:spPr>
          <a:xfrm>
            <a:off x="4434809" y="222414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BFDC8DD-4B04-F784-FD3F-9F9D73263980}"/>
              </a:ext>
            </a:extLst>
          </p:cNvPr>
          <p:cNvSpPr txBox="1"/>
          <p:nvPr/>
        </p:nvSpPr>
        <p:spPr>
          <a:xfrm>
            <a:off x="4067944" y="3204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AD9266-00A2-ECD4-949D-8C3C11B8AFD4}"/>
              </a:ext>
            </a:extLst>
          </p:cNvPr>
          <p:cNvSpPr txBox="1"/>
          <p:nvPr/>
        </p:nvSpPr>
        <p:spPr>
          <a:xfrm>
            <a:off x="3707904" y="418636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9EA8E40-9CC9-17F4-53B4-D1CC19E25F97}"/>
              </a:ext>
            </a:extLst>
          </p:cNvPr>
          <p:cNvSpPr txBox="1"/>
          <p:nvPr/>
        </p:nvSpPr>
        <p:spPr>
          <a:xfrm>
            <a:off x="3707904" y="516936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391791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" grpId="0"/>
      <p:bldP spid="3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2199C91B-C217-E503-27BF-79E1C4F92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908720"/>
            <a:ext cx="6552728" cy="5468016"/>
          </a:xfrm>
        </p:spPr>
      </p:pic>
      <p:sp>
        <p:nvSpPr>
          <p:cNvPr id="8" name="타원 7">
            <a:extLst>
              <a:ext uri="{FF2B5EF4-FFF2-40B4-BE49-F238E27FC236}">
                <a16:creationId xmlns="" xmlns:a16="http://schemas.microsoft.com/office/drawing/2014/main" id="{92444F3A-C42D-5E73-3937-A19D3D551334}"/>
              </a:ext>
            </a:extLst>
          </p:cNvPr>
          <p:cNvSpPr/>
          <p:nvPr/>
        </p:nvSpPr>
        <p:spPr>
          <a:xfrm>
            <a:off x="3024000" y="2988000"/>
            <a:ext cx="130439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A1834889-3006-C34C-1E08-5F8451B25770}"/>
              </a:ext>
            </a:extLst>
          </p:cNvPr>
          <p:cNvSpPr/>
          <p:nvPr/>
        </p:nvSpPr>
        <p:spPr>
          <a:xfrm>
            <a:off x="3024000" y="3924000"/>
            <a:ext cx="130439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488E2383-D95D-28C7-B469-D6FB2C696440}"/>
              </a:ext>
            </a:extLst>
          </p:cNvPr>
          <p:cNvSpPr/>
          <p:nvPr/>
        </p:nvSpPr>
        <p:spPr>
          <a:xfrm>
            <a:off x="4428000" y="4941168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12360B74-A0F2-57D4-C4D0-7A0264E9D858}"/>
              </a:ext>
            </a:extLst>
          </p:cNvPr>
          <p:cNvSpPr/>
          <p:nvPr/>
        </p:nvSpPr>
        <p:spPr>
          <a:xfrm>
            <a:off x="5616000" y="5850000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0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08B1C0E6-4CE2-05AD-4C3B-5628E7107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803" y="1448780"/>
            <a:ext cx="7692393" cy="396044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B5D0DE-718C-259B-3152-C863810D73CA}"/>
              </a:ext>
            </a:extLst>
          </p:cNvPr>
          <p:cNvSpPr txBox="1"/>
          <p:nvPr/>
        </p:nvSpPr>
        <p:spPr>
          <a:xfrm>
            <a:off x="4686244" y="2670593"/>
            <a:ext cx="283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your backpack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8FDCBC-E6DD-8771-A04A-18D2BBCDBB0D}"/>
              </a:ext>
            </a:extLst>
          </p:cNvPr>
          <p:cNvSpPr txBox="1"/>
          <p:nvPr/>
        </p:nvSpPr>
        <p:spPr>
          <a:xfrm>
            <a:off x="4686244" y="3373832"/>
            <a:ext cx="283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her sandwich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C693B7F-83BC-31A8-F41D-C7DBF41C16D9}"/>
              </a:ext>
            </a:extLst>
          </p:cNvPr>
          <p:cNvSpPr txBox="1"/>
          <p:nvPr/>
        </p:nvSpPr>
        <p:spPr>
          <a:xfrm>
            <a:off x="4470220" y="4077072"/>
            <a:ext cx="283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use yours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3AB16B-6413-84A3-F089-44459ED15E2C}"/>
              </a:ext>
            </a:extLst>
          </p:cNvPr>
          <p:cNvSpPr txBox="1"/>
          <p:nvPr/>
        </p:nvSpPr>
        <p:spPr>
          <a:xfrm>
            <a:off x="4932040" y="4763471"/>
            <a:ext cx="283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plays with his sister</a:t>
            </a:r>
          </a:p>
        </p:txBody>
      </p:sp>
    </p:spTree>
    <p:extLst>
      <p:ext uri="{BB962C8B-B14F-4D97-AF65-F5344CB8AC3E}">
        <p14:creationId xmlns:p14="http://schemas.microsoft.com/office/powerpoint/2010/main" val="19675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44504FF3-62B3-A8A0-0060-70EF98C53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45" y="1484784"/>
            <a:ext cx="8175427" cy="4176464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332075E4-FB97-8EFA-5DA3-4E7FFC697432}"/>
              </a:ext>
            </a:extLst>
          </p:cNvPr>
          <p:cNvSpPr/>
          <p:nvPr/>
        </p:nvSpPr>
        <p:spPr>
          <a:xfrm>
            <a:off x="2988000" y="3222000"/>
            <a:ext cx="360040" cy="323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369351DD-2FC0-138E-C420-BD8FB20F5427}"/>
              </a:ext>
            </a:extLst>
          </p:cNvPr>
          <p:cNvSpPr/>
          <p:nvPr/>
        </p:nvSpPr>
        <p:spPr>
          <a:xfrm>
            <a:off x="6534000" y="3222000"/>
            <a:ext cx="360040" cy="323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0BF76963-F111-A8CA-593E-BCF1B71D414B}"/>
              </a:ext>
            </a:extLst>
          </p:cNvPr>
          <p:cNvSpPr/>
          <p:nvPr/>
        </p:nvSpPr>
        <p:spPr>
          <a:xfrm>
            <a:off x="1332000" y="4122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12E8B5C6-998E-0F4D-B024-3889E57126F5}"/>
              </a:ext>
            </a:extLst>
          </p:cNvPr>
          <p:cNvSpPr/>
          <p:nvPr/>
        </p:nvSpPr>
        <p:spPr>
          <a:xfrm>
            <a:off x="6930000" y="4122000"/>
            <a:ext cx="360040" cy="323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EFB4D9EE-9ED0-50AD-4557-0E6239642680}"/>
              </a:ext>
            </a:extLst>
          </p:cNvPr>
          <p:cNvSpPr/>
          <p:nvPr/>
        </p:nvSpPr>
        <p:spPr>
          <a:xfrm>
            <a:off x="4201759" y="4536000"/>
            <a:ext cx="360040" cy="323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512F6063-E628-2D5B-0C51-103838C28B21}"/>
              </a:ext>
            </a:extLst>
          </p:cNvPr>
          <p:cNvSpPr/>
          <p:nvPr/>
        </p:nvSpPr>
        <p:spPr>
          <a:xfrm>
            <a:off x="1344027" y="4986000"/>
            <a:ext cx="360040" cy="323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7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755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5 They Aren’t Riding Bikes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44997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continuous tense in positives, negatives,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71296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2B319108-4600-B878-BB57-A3021C5EF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43047"/>
            <a:ext cx="7200800" cy="4506233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C7AD6E0-8284-75CB-D856-F2CB40EF3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="" xmlns:a16="http://schemas.microsoft.com/office/drawing/2014/main" id="{BB3D237A-9ACC-921C-8B69-0093B688F7F7}"/>
              </a:ext>
            </a:extLst>
          </p:cNvPr>
          <p:cNvSpPr/>
          <p:nvPr/>
        </p:nvSpPr>
        <p:spPr>
          <a:xfrm>
            <a:off x="1746000" y="279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8D7363B8-E2B8-AF52-0EA6-6C2DB7605E39}"/>
              </a:ext>
            </a:extLst>
          </p:cNvPr>
          <p:cNvCxnSpPr>
            <a:cxnSpLocks/>
          </p:cNvCxnSpPr>
          <p:nvPr/>
        </p:nvCxnSpPr>
        <p:spPr>
          <a:xfrm>
            <a:off x="2735796" y="3079886"/>
            <a:ext cx="720080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7A2B72F7-2AFF-AD2C-7BA3-929EE16B9A7E}"/>
              </a:ext>
            </a:extLst>
          </p:cNvPr>
          <p:cNvCxnSpPr>
            <a:cxnSpLocks/>
          </p:cNvCxnSpPr>
          <p:nvPr/>
        </p:nvCxnSpPr>
        <p:spPr>
          <a:xfrm>
            <a:off x="3103200" y="3769200"/>
            <a:ext cx="612068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="" xmlns:a16="http://schemas.microsoft.com/office/drawing/2014/main" id="{C6171778-F66A-68F0-F9AC-3756E1109A59}"/>
              </a:ext>
            </a:extLst>
          </p:cNvPr>
          <p:cNvCxnSpPr>
            <a:cxnSpLocks/>
          </p:cNvCxnSpPr>
          <p:nvPr/>
        </p:nvCxnSpPr>
        <p:spPr>
          <a:xfrm>
            <a:off x="2460867" y="4446000"/>
            <a:ext cx="720080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24293746-356E-2748-9F8A-F13315E5B51E}"/>
              </a:ext>
            </a:extLst>
          </p:cNvPr>
          <p:cNvCxnSpPr>
            <a:cxnSpLocks/>
          </p:cNvCxnSpPr>
          <p:nvPr/>
        </p:nvCxnSpPr>
        <p:spPr>
          <a:xfrm>
            <a:off x="2358032" y="5131024"/>
            <a:ext cx="701800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="" xmlns:a16="http://schemas.microsoft.com/office/drawing/2014/main" id="{B74781DB-745C-846E-2BBB-8132CD0D5BCB}"/>
              </a:ext>
            </a:extLst>
          </p:cNvPr>
          <p:cNvCxnSpPr>
            <a:cxnSpLocks/>
          </p:cNvCxnSpPr>
          <p:nvPr/>
        </p:nvCxnSpPr>
        <p:spPr>
          <a:xfrm>
            <a:off x="2538000" y="5821200"/>
            <a:ext cx="86409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="" xmlns:a16="http://schemas.microsoft.com/office/drawing/2014/main" id="{6AC86C6A-9412-DB8D-7E1C-4DC6F30A911F}"/>
              </a:ext>
            </a:extLst>
          </p:cNvPr>
          <p:cNvSpPr/>
          <p:nvPr/>
        </p:nvSpPr>
        <p:spPr>
          <a:xfrm>
            <a:off x="1872000" y="5580000"/>
            <a:ext cx="265131" cy="2880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="" xmlns:a16="http://schemas.microsoft.com/office/drawing/2014/main" id="{6D36A7A6-414A-E167-5EE2-63E6158C4C51}"/>
              </a:ext>
            </a:extLst>
          </p:cNvPr>
          <p:cNvSpPr/>
          <p:nvPr/>
        </p:nvSpPr>
        <p:spPr>
          <a:xfrm>
            <a:off x="2070000" y="484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="" xmlns:a16="http://schemas.microsoft.com/office/drawing/2014/main" id="{442F2B2F-8671-E619-7731-DB5D0274BCFE}"/>
              </a:ext>
            </a:extLst>
          </p:cNvPr>
          <p:cNvSpPr/>
          <p:nvPr/>
        </p:nvSpPr>
        <p:spPr>
          <a:xfrm>
            <a:off x="2172835" y="4165891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="" xmlns:a16="http://schemas.microsoft.com/office/drawing/2014/main" id="{ACEDE6EB-1FA1-A7BF-C22D-311C825FFBC3}"/>
              </a:ext>
            </a:extLst>
          </p:cNvPr>
          <p:cNvSpPr/>
          <p:nvPr/>
        </p:nvSpPr>
        <p:spPr>
          <a:xfrm>
            <a:off x="2316850" y="3492000"/>
            <a:ext cx="382941" cy="283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4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6CAE61B9-0ED2-8D21-B78E-230543043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24744"/>
            <a:ext cx="7344816" cy="5115313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5341A7-98A0-2F01-9C7A-1BEF4D2BFECD}"/>
              </a:ext>
            </a:extLst>
          </p:cNvPr>
          <p:cNvSpPr txBox="1"/>
          <p:nvPr/>
        </p:nvSpPr>
        <p:spPr>
          <a:xfrm>
            <a:off x="3851920" y="347610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eating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C12361-4E21-9FE6-1151-BC1118F010C8}"/>
              </a:ext>
            </a:extLst>
          </p:cNvPr>
          <p:cNvSpPr txBox="1"/>
          <p:nvPr/>
        </p:nvSpPr>
        <p:spPr>
          <a:xfrm>
            <a:off x="4283968" y="445601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flying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0E31C3-7688-6FA5-4C6A-B53D8546FAB2}"/>
              </a:ext>
            </a:extLst>
          </p:cNvPr>
          <p:cNvSpPr txBox="1"/>
          <p:nvPr/>
        </p:nvSpPr>
        <p:spPr>
          <a:xfrm>
            <a:off x="5004048" y="54359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skating</a:t>
            </a:r>
          </a:p>
        </p:txBody>
      </p:sp>
    </p:spTree>
    <p:extLst>
      <p:ext uri="{BB962C8B-B14F-4D97-AF65-F5344CB8AC3E}">
        <p14:creationId xmlns:p14="http://schemas.microsoft.com/office/powerpoint/2010/main" val="33725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B37EF3E5-58C6-C364-4A4A-1A86CE988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4"/>
            <a:ext cx="7488832" cy="4214363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3AFD7A9E-E399-3A63-CE2A-BC5B096FF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63F6D8-38AC-8295-9A83-ABCDD29B0798}"/>
              </a:ext>
            </a:extLst>
          </p:cNvPr>
          <p:cNvSpPr txBox="1"/>
          <p:nvPr/>
        </p:nvSpPr>
        <p:spPr>
          <a:xfrm>
            <a:off x="1979712" y="287462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not playing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B0F5C7D-40CE-7115-0EB3-872D1E4E3017}"/>
              </a:ext>
            </a:extLst>
          </p:cNvPr>
          <p:cNvSpPr txBox="1"/>
          <p:nvPr/>
        </p:nvSpPr>
        <p:spPr>
          <a:xfrm>
            <a:off x="3419872" y="361404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running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124E03-AE3F-29F1-6C0B-95D6B5F10F62}"/>
              </a:ext>
            </a:extLst>
          </p:cNvPr>
          <p:cNvSpPr txBox="1"/>
          <p:nvPr/>
        </p:nvSpPr>
        <p:spPr>
          <a:xfrm>
            <a:off x="2699792" y="433099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talking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A0B20C-06D6-77AD-2D67-313875F83523}"/>
              </a:ext>
            </a:extLst>
          </p:cNvPr>
          <p:cNvSpPr txBox="1"/>
          <p:nvPr/>
        </p:nvSpPr>
        <p:spPr>
          <a:xfrm>
            <a:off x="2195736" y="507002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not listening</a:t>
            </a:r>
          </a:p>
        </p:txBody>
      </p:sp>
    </p:spTree>
    <p:extLst>
      <p:ext uri="{BB962C8B-B14F-4D97-AF65-F5344CB8AC3E}">
        <p14:creationId xmlns:p14="http://schemas.microsoft.com/office/powerpoint/2010/main" val="32991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C6A0BEAC-B568-79AA-BFB8-1500368EF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033596"/>
            <a:ext cx="6480720" cy="4915684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ED8BBF-01D9-8B6D-9791-1AB113E97F82}"/>
              </a:ext>
            </a:extLst>
          </p:cNvPr>
          <p:cNvSpPr txBox="1"/>
          <p:nvPr/>
        </p:nvSpPr>
        <p:spPr>
          <a:xfrm>
            <a:off x="4067944" y="2780928"/>
            <a:ext cx="24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she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C1BEEC7-E007-B754-809F-B112F2D1AF0F}"/>
              </a:ext>
            </a:extLst>
          </p:cNvPr>
          <p:cNvSpPr txBox="1"/>
          <p:nvPr/>
        </p:nvSpPr>
        <p:spPr>
          <a:xfrm>
            <a:off x="3563888" y="386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taking a 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DE19CB-B53B-3173-4530-3F52307CFF83}"/>
              </a:ext>
            </a:extLst>
          </p:cNvPr>
          <p:cNvSpPr txBox="1"/>
          <p:nvPr/>
        </p:nvSpPr>
        <p:spPr>
          <a:xfrm>
            <a:off x="3563888" y="493511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she painting a picture</a:t>
            </a:r>
          </a:p>
        </p:txBody>
      </p:sp>
    </p:spTree>
    <p:extLst>
      <p:ext uri="{BB962C8B-B14F-4D97-AF65-F5344CB8AC3E}">
        <p14:creationId xmlns:p14="http://schemas.microsoft.com/office/powerpoint/2010/main" val="82334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>
            <a:extLst>
              <a:ext uri="{FF2B5EF4-FFF2-40B4-BE49-F238E27FC236}">
                <a16:creationId xmlns="" xmlns:a16="http://schemas.microsoft.com/office/drawing/2014/main" id="{ED54C7DE-7EE9-4F40-3634-319A903FB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89" y="1513608"/>
            <a:ext cx="4301887" cy="4525963"/>
          </a:xfr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1182D29E-7D3C-147E-C843-445CB228D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47645"/>
            <a:ext cx="5328592" cy="56596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88E2C05E-DD7A-0293-A5E2-01EFF7DB5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329484"/>
            <a:ext cx="4711761" cy="2994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955F72-25AB-41D9-EF56-AE1D0CAC3621}"/>
              </a:ext>
            </a:extLst>
          </p:cNvPr>
          <p:cNvSpPr txBox="1"/>
          <p:nvPr/>
        </p:nvSpPr>
        <p:spPr>
          <a:xfrm>
            <a:off x="7164288" y="27809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they are.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2E9EBBE-0CF5-7AC7-F6FB-2F059467632F}"/>
              </a:ext>
            </a:extLst>
          </p:cNvPr>
          <p:cNvSpPr txBox="1"/>
          <p:nvPr/>
        </p:nvSpPr>
        <p:spPr>
          <a:xfrm>
            <a:off x="6410260" y="32846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he isn’t.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6E1307-EA1A-6EB8-DF9D-D12201A18E6E}"/>
              </a:ext>
            </a:extLst>
          </p:cNvPr>
          <p:cNvSpPr txBox="1"/>
          <p:nvPr/>
        </p:nvSpPr>
        <p:spPr>
          <a:xfrm>
            <a:off x="6516216" y="376750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she isn’t.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F2023F3-098C-9286-656B-C37DD76F5A50}"/>
              </a:ext>
            </a:extLst>
          </p:cNvPr>
          <p:cNvSpPr txBox="1"/>
          <p:nvPr/>
        </p:nvSpPr>
        <p:spPr>
          <a:xfrm>
            <a:off x="6462965" y="42674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he is.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0902B01-4205-44F7-AC2D-1C0540DC9895}"/>
              </a:ext>
            </a:extLst>
          </p:cNvPr>
          <p:cNvSpPr txBox="1"/>
          <p:nvPr/>
        </p:nvSpPr>
        <p:spPr>
          <a:xfrm>
            <a:off x="6732240" y="478446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172103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4A4639A9-4C5B-285A-530C-4158D510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2726"/>
            <a:ext cx="7717029" cy="474104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1879F9CA-A468-2A47-016F-2AB07BE67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F74162-E952-70EC-A966-904C7833EFE0}"/>
              </a:ext>
            </a:extLst>
          </p:cNvPr>
          <p:cNvSpPr txBox="1"/>
          <p:nvPr/>
        </p:nvSpPr>
        <p:spPr>
          <a:xfrm>
            <a:off x="3995936" y="260887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eating breakfast.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DE1FB5-72DF-0543-0825-DDACE80100D6}"/>
              </a:ext>
            </a:extLst>
          </p:cNvPr>
          <p:cNvSpPr txBox="1"/>
          <p:nvPr/>
        </p:nvSpPr>
        <p:spPr>
          <a:xfrm>
            <a:off x="4860032" y="3239171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Colin and Ron are going to the museum.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96ED150-ED60-F2B1-25E2-0F374B8D23DD}"/>
              </a:ext>
            </a:extLst>
          </p:cNvPr>
          <p:cNvSpPr txBox="1"/>
          <p:nvPr/>
        </p:nvSpPr>
        <p:spPr>
          <a:xfrm>
            <a:off x="4716016" y="3869473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watching our favorite program.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B334ED-57AC-6486-7B68-F15DA19D53FC}"/>
              </a:ext>
            </a:extLst>
          </p:cNvPr>
          <p:cNvSpPr txBox="1"/>
          <p:nvPr/>
        </p:nvSpPr>
        <p:spPr>
          <a:xfrm>
            <a:off x="4427984" y="4508891"/>
            <a:ext cx="3630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working on the computer.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82D5BF0-632E-E8A6-A1E5-0104062D8CBA}"/>
              </a:ext>
            </a:extLst>
          </p:cNvPr>
          <p:cNvSpPr txBox="1"/>
          <p:nvPr/>
        </p:nvSpPr>
        <p:spPr>
          <a:xfrm>
            <a:off x="4211960" y="5141511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isn’t walking.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3CFA21-D0B5-D7D2-70F7-DDF59675259B}"/>
              </a:ext>
            </a:extLst>
          </p:cNvPr>
          <p:cNvSpPr txBox="1"/>
          <p:nvPr/>
        </p:nvSpPr>
        <p:spPr>
          <a:xfrm>
            <a:off x="4290055" y="5780929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not listening to music.</a:t>
            </a:r>
          </a:p>
        </p:txBody>
      </p:sp>
    </p:spTree>
    <p:extLst>
      <p:ext uri="{BB962C8B-B14F-4D97-AF65-F5344CB8AC3E}">
        <p14:creationId xmlns:p14="http://schemas.microsoft.com/office/powerpoint/2010/main" val="6762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="" xmlns:a16="http://schemas.microsoft.com/office/drawing/2014/main" id="{A552CA90-2872-85CD-7BB8-1AE8325CB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150" y="1412776"/>
            <a:ext cx="6743700" cy="445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804A4D-7289-EC6E-A98A-50AB2ECA7E40}"/>
              </a:ext>
            </a:extLst>
          </p:cNvPr>
          <p:cNvSpPr txBox="1"/>
          <p:nvPr/>
        </p:nvSpPr>
        <p:spPr>
          <a:xfrm>
            <a:off x="3923928" y="1350921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isn’t singing.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EEEF9C-B806-F53D-2994-54CFAF948B00}"/>
              </a:ext>
            </a:extLst>
          </p:cNvPr>
          <p:cNvSpPr txBox="1"/>
          <p:nvPr/>
        </p:nvSpPr>
        <p:spPr>
          <a:xfrm>
            <a:off x="3851920" y="193949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aren’t sleeping.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D50E67-7369-B57E-109A-913BFC4CAC0C}"/>
              </a:ext>
            </a:extLst>
          </p:cNvPr>
          <p:cNvSpPr txBox="1"/>
          <p:nvPr/>
        </p:nvSpPr>
        <p:spPr>
          <a:xfrm>
            <a:off x="3873377" y="2526389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Susan isn’t jogging.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AC249D7-3FF6-DB0E-ABC3-D4AFEBFAA219}"/>
              </a:ext>
            </a:extLst>
          </p:cNvPr>
          <p:cNvSpPr txBox="1"/>
          <p:nvPr/>
        </p:nvSpPr>
        <p:spPr>
          <a:xfrm>
            <a:off x="3899934" y="312277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he drinking milk?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5AC2C2-0867-331C-B49F-120DEA981291}"/>
              </a:ext>
            </a:extLst>
          </p:cNvPr>
          <p:cNvSpPr txBox="1"/>
          <p:nvPr/>
        </p:nvSpPr>
        <p:spPr>
          <a:xfrm>
            <a:off x="3995936" y="371135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riding the bus?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EA30FD-7D2F-ED2C-E408-3CF6AA7A699F}"/>
              </a:ext>
            </a:extLst>
          </p:cNvPr>
          <p:cNvSpPr txBox="1"/>
          <p:nvPr/>
        </p:nvSpPr>
        <p:spPr>
          <a:xfrm>
            <a:off x="4355976" y="428694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she playing basketball?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3B04695-9DB1-9C84-8FA4-81DD67CABDBF}"/>
              </a:ext>
            </a:extLst>
          </p:cNvPr>
          <p:cNvSpPr txBox="1"/>
          <p:nvPr/>
        </p:nvSpPr>
        <p:spPr>
          <a:xfrm>
            <a:off x="3995936" y="4883301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writing poems?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90703E6-B46C-FA45-6758-3796841B8E21}"/>
              </a:ext>
            </a:extLst>
          </p:cNvPr>
          <p:cNvSpPr txBox="1"/>
          <p:nvPr/>
        </p:nvSpPr>
        <p:spPr>
          <a:xfrm>
            <a:off x="4716016" y="5479688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Polly and Donna going to the library?</a:t>
            </a:r>
          </a:p>
        </p:txBody>
      </p:sp>
    </p:spTree>
    <p:extLst>
      <p:ext uri="{BB962C8B-B14F-4D97-AF65-F5344CB8AC3E}">
        <p14:creationId xmlns:p14="http://schemas.microsoft.com/office/powerpoint/2010/main" val="72680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>
            <a:extLst>
              <a:ext uri="{FF2B5EF4-FFF2-40B4-BE49-F238E27FC236}">
                <a16:creationId xmlns="" xmlns:a16="http://schemas.microsoft.com/office/drawing/2014/main" id="{84E9CE05-CB7C-7121-FE03-DDE120FBE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12776"/>
            <a:ext cx="5908751" cy="5075975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E01723F-2A55-5B1D-5719-C95B6D1D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="" xmlns:a16="http://schemas.microsoft.com/office/drawing/2014/main" id="{D6AA800A-4CEF-B61E-8C54-F0F047AEFD3A}"/>
              </a:ext>
            </a:extLst>
          </p:cNvPr>
          <p:cNvSpPr/>
          <p:nvPr/>
        </p:nvSpPr>
        <p:spPr>
          <a:xfrm>
            <a:off x="4104000" y="35010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6E1CEE26-2F8D-954E-C021-B4E01587ED5A}"/>
              </a:ext>
            </a:extLst>
          </p:cNvPr>
          <p:cNvSpPr/>
          <p:nvPr/>
        </p:nvSpPr>
        <p:spPr>
          <a:xfrm>
            <a:off x="3669852" y="4581128"/>
            <a:ext cx="68612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DDE7C15B-2C23-92DE-AD8B-871FDA9EAD17}"/>
              </a:ext>
            </a:extLst>
          </p:cNvPr>
          <p:cNvSpPr/>
          <p:nvPr/>
        </p:nvSpPr>
        <p:spPr>
          <a:xfrm>
            <a:off x="4759200" y="5733256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9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1F2F11A-A048-BDBC-A2DB-E401167AE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340768"/>
            <a:ext cx="7488832" cy="444337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CECCA5-186D-4178-5F90-CBF00D0ED6E0}"/>
              </a:ext>
            </a:extLst>
          </p:cNvPr>
          <p:cNvSpPr txBox="1"/>
          <p:nvPr/>
        </p:nvSpPr>
        <p:spPr>
          <a:xfrm>
            <a:off x="3275856" y="42435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Susan writing in a diary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B1B479BC-D939-5218-6D27-6716C03875DF}"/>
              </a:ext>
            </a:extLst>
          </p:cNvPr>
          <p:cNvCxnSpPr>
            <a:cxnSpLocks/>
          </p:cNvCxnSpPr>
          <p:nvPr/>
        </p:nvCxnSpPr>
        <p:spPr>
          <a:xfrm>
            <a:off x="2469580" y="2519893"/>
            <a:ext cx="1824620" cy="1206145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="" xmlns:a16="http://schemas.microsoft.com/office/drawing/2014/main" id="{1F940821-EF07-E8CD-9B50-99D8E6FE4F8D}"/>
              </a:ext>
            </a:extLst>
          </p:cNvPr>
          <p:cNvCxnSpPr>
            <a:cxnSpLocks/>
          </p:cNvCxnSpPr>
          <p:nvPr/>
        </p:nvCxnSpPr>
        <p:spPr>
          <a:xfrm flipV="1">
            <a:off x="5408857" y="2891196"/>
            <a:ext cx="1554330" cy="85078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EF30CFD2-7219-2EAB-2895-75211950E980}"/>
              </a:ext>
            </a:extLst>
          </p:cNvPr>
          <p:cNvCxnSpPr>
            <a:cxnSpLocks/>
          </p:cNvCxnSpPr>
          <p:nvPr/>
        </p:nvCxnSpPr>
        <p:spPr>
          <a:xfrm flipV="1">
            <a:off x="3261653" y="2897296"/>
            <a:ext cx="1104555" cy="4767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393D1658-B8F0-BA00-6789-B4521EDE38FF}"/>
              </a:ext>
            </a:extLst>
          </p:cNvPr>
          <p:cNvCxnSpPr>
            <a:cxnSpLocks/>
          </p:cNvCxnSpPr>
          <p:nvPr/>
        </p:nvCxnSpPr>
        <p:spPr>
          <a:xfrm>
            <a:off x="5364088" y="2894990"/>
            <a:ext cx="1800200" cy="42053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EAAB488E-0F4A-95AC-9D77-606697ACF992}"/>
              </a:ext>
            </a:extLst>
          </p:cNvPr>
          <p:cNvCxnSpPr>
            <a:cxnSpLocks/>
          </p:cNvCxnSpPr>
          <p:nvPr/>
        </p:nvCxnSpPr>
        <p:spPr>
          <a:xfrm flipV="1">
            <a:off x="2332567" y="3320988"/>
            <a:ext cx="1961633" cy="36045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="" xmlns:a16="http://schemas.microsoft.com/office/drawing/2014/main" id="{9A7127B4-70AC-B329-B631-28505BB95241}"/>
              </a:ext>
            </a:extLst>
          </p:cNvPr>
          <p:cNvCxnSpPr>
            <a:cxnSpLocks/>
          </p:cNvCxnSpPr>
          <p:nvPr/>
        </p:nvCxnSpPr>
        <p:spPr>
          <a:xfrm flipV="1">
            <a:off x="5430324" y="2458382"/>
            <a:ext cx="1733964" cy="84762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="" xmlns:a16="http://schemas.microsoft.com/office/drawing/2014/main" id="{60918A9D-6D85-7218-172C-B732A72031A2}"/>
              </a:ext>
            </a:extLst>
          </p:cNvPr>
          <p:cNvCxnSpPr>
            <a:cxnSpLocks/>
          </p:cNvCxnSpPr>
          <p:nvPr/>
        </p:nvCxnSpPr>
        <p:spPr>
          <a:xfrm flipV="1">
            <a:off x="2267744" y="2060848"/>
            <a:ext cx="2016224" cy="172840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="" xmlns:a16="http://schemas.microsoft.com/office/drawing/2014/main" id="{340C54BF-FAEE-EE5C-C165-9AE5A84C2C69}"/>
              </a:ext>
            </a:extLst>
          </p:cNvPr>
          <p:cNvCxnSpPr>
            <a:cxnSpLocks/>
          </p:cNvCxnSpPr>
          <p:nvPr/>
        </p:nvCxnSpPr>
        <p:spPr>
          <a:xfrm>
            <a:off x="5411936" y="2028120"/>
            <a:ext cx="1383556" cy="172615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E612B10-8C8C-75D8-6AAE-7A00990D9994}"/>
              </a:ext>
            </a:extLst>
          </p:cNvPr>
          <p:cNvSpPr txBox="1"/>
          <p:nvPr/>
        </p:nvSpPr>
        <p:spPr>
          <a:xfrm>
            <a:off x="2987824" y="462178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Jules and Julia riding the bus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EE0CD67-09B4-BC78-5267-9EF22536F5D5}"/>
              </a:ext>
            </a:extLst>
          </p:cNvPr>
          <p:cNvSpPr txBox="1"/>
          <p:nvPr/>
        </p:nvSpPr>
        <p:spPr>
          <a:xfrm>
            <a:off x="3419872" y="499111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Mike feeding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09E3147-2197-9E47-0935-EB2F54904443}"/>
              </a:ext>
            </a:extLst>
          </p:cNvPr>
          <p:cNvSpPr txBox="1"/>
          <p:nvPr/>
        </p:nvSpPr>
        <p:spPr>
          <a:xfrm>
            <a:off x="3203848" y="535022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making a sandwich</a:t>
            </a:r>
          </a:p>
        </p:txBody>
      </p:sp>
    </p:spTree>
    <p:extLst>
      <p:ext uri="{BB962C8B-B14F-4D97-AF65-F5344CB8AC3E}">
        <p14:creationId xmlns:p14="http://schemas.microsoft.com/office/powerpoint/2010/main" val="232209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CE8C655C-6EFE-C2CC-F524-3C454BAE8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07" y="1433698"/>
            <a:ext cx="7841185" cy="3990603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AAAAB59C-ABE3-8FD9-651B-2FE68336F69E}"/>
              </a:ext>
            </a:extLst>
          </p:cNvPr>
          <p:cNvSpPr/>
          <p:nvPr/>
        </p:nvSpPr>
        <p:spPr>
          <a:xfrm>
            <a:off x="3654000" y="3132000"/>
            <a:ext cx="936104" cy="290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57A811AF-EA9C-65F5-530A-F29485D156D8}"/>
              </a:ext>
            </a:extLst>
          </p:cNvPr>
          <p:cNvSpPr/>
          <p:nvPr/>
        </p:nvSpPr>
        <p:spPr>
          <a:xfrm>
            <a:off x="3679200" y="3510000"/>
            <a:ext cx="969558" cy="290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BB0C76F5-BD7C-69C1-2013-52D5549ACB1A}"/>
              </a:ext>
            </a:extLst>
          </p:cNvPr>
          <p:cNvSpPr/>
          <p:nvPr/>
        </p:nvSpPr>
        <p:spPr>
          <a:xfrm>
            <a:off x="3106800" y="3861048"/>
            <a:ext cx="62821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D53D2716-C987-9BEC-32D9-B1E7BD82A66D}"/>
              </a:ext>
            </a:extLst>
          </p:cNvPr>
          <p:cNvSpPr/>
          <p:nvPr/>
        </p:nvSpPr>
        <p:spPr>
          <a:xfrm>
            <a:off x="4878000" y="3852000"/>
            <a:ext cx="43145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8A694F31-465D-7118-5F34-5E895667D3C0}"/>
              </a:ext>
            </a:extLst>
          </p:cNvPr>
          <p:cNvSpPr/>
          <p:nvPr/>
        </p:nvSpPr>
        <p:spPr>
          <a:xfrm>
            <a:off x="4410000" y="4266000"/>
            <a:ext cx="10406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1D60A281-E950-D421-C646-2C887CF900D5}"/>
              </a:ext>
            </a:extLst>
          </p:cNvPr>
          <p:cNvSpPr/>
          <p:nvPr/>
        </p:nvSpPr>
        <p:spPr>
          <a:xfrm>
            <a:off x="6210000" y="424800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="" xmlns:a16="http://schemas.microsoft.com/office/drawing/2014/main" id="{9C68FA66-DB03-A636-CD4C-DA0DC6626C13}"/>
              </a:ext>
            </a:extLst>
          </p:cNvPr>
          <p:cNvSpPr/>
          <p:nvPr/>
        </p:nvSpPr>
        <p:spPr>
          <a:xfrm>
            <a:off x="3564000" y="4644000"/>
            <a:ext cx="62821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3DBA61EE-6D05-11D2-BBED-4140CE0DBA59}"/>
              </a:ext>
            </a:extLst>
          </p:cNvPr>
          <p:cNvSpPr/>
          <p:nvPr/>
        </p:nvSpPr>
        <p:spPr>
          <a:xfrm>
            <a:off x="1818000" y="5022000"/>
            <a:ext cx="577087" cy="374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59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5974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6 I Was Tired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6616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past simple tense with the verb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136904" cy="472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95970165-DE21-C943-4A0C-3A6407241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157" y="1412776"/>
            <a:ext cx="5922307" cy="4104456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D02B8C39-7665-9F16-ADBA-700B9D7FF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="" xmlns:a16="http://schemas.microsoft.com/office/drawing/2014/main" id="{C012929C-F0E8-75C1-9039-3BCCB03C41C2}"/>
              </a:ext>
            </a:extLst>
          </p:cNvPr>
          <p:cNvSpPr/>
          <p:nvPr/>
        </p:nvSpPr>
        <p:spPr>
          <a:xfrm>
            <a:off x="2214000" y="2826000"/>
            <a:ext cx="45495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ACCB75EE-15D2-5A6A-2254-E5EFC173E5DB}"/>
              </a:ext>
            </a:extLst>
          </p:cNvPr>
          <p:cNvSpPr/>
          <p:nvPr/>
        </p:nvSpPr>
        <p:spPr>
          <a:xfrm>
            <a:off x="2843809" y="429309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956D2834-2991-F9A0-6D63-1B77EBA5669F}"/>
              </a:ext>
            </a:extLst>
          </p:cNvPr>
          <p:cNvSpPr/>
          <p:nvPr/>
        </p:nvSpPr>
        <p:spPr>
          <a:xfrm>
            <a:off x="2142000" y="3546000"/>
            <a:ext cx="52695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41D2FE67-00F3-ACC9-E55F-B84CEB23ED54}"/>
              </a:ext>
            </a:extLst>
          </p:cNvPr>
          <p:cNvSpPr/>
          <p:nvPr/>
        </p:nvSpPr>
        <p:spPr>
          <a:xfrm>
            <a:off x="3654000" y="5013176"/>
            <a:ext cx="52695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3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FCE7EEB0-4928-398E-F94F-FCA2321F0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052735"/>
            <a:ext cx="6840760" cy="5383669"/>
          </a:xfrm>
        </p:spPr>
      </p:pic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72C558C0-8615-E649-9A06-AD256F80B65B}"/>
              </a:ext>
            </a:extLst>
          </p:cNvPr>
          <p:cNvCxnSpPr>
            <a:cxnSpLocks/>
          </p:cNvCxnSpPr>
          <p:nvPr/>
        </p:nvCxnSpPr>
        <p:spPr>
          <a:xfrm>
            <a:off x="2843808" y="2983307"/>
            <a:ext cx="2052228" cy="195786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8CB8C58D-4691-05A5-FD34-D62617B3D30D}"/>
              </a:ext>
            </a:extLst>
          </p:cNvPr>
          <p:cNvCxnSpPr>
            <a:cxnSpLocks/>
          </p:cNvCxnSpPr>
          <p:nvPr/>
        </p:nvCxnSpPr>
        <p:spPr>
          <a:xfrm flipV="1">
            <a:off x="2879812" y="2038488"/>
            <a:ext cx="2016224" cy="191692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="" xmlns:a16="http://schemas.microsoft.com/office/drawing/2014/main" id="{ADB45EA0-7880-6649-B364-FE3199C6DA02}"/>
              </a:ext>
            </a:extLst>
          </p:cNvPr>
          <p:cNvCxnSpPr>
            <a:cxnSpLocks/>
          </p:cNvCxnSpPr>
          <p:nvPr/>
        </p:nvCxnSpPr>
        <p:spPr>
          <a:xfrm>
            <a:off x="2843808" y="4937885"/>
            <a:ext cx="2052228" cy="94810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221ECFF3-1943-874A-58B2-E7131CBA11DA}"/>
              </a:ext>
            </a:extLst>
          </p:cNvPr>
          <p:cNvCxnSpPr>
            <a:cxnSpLocks/>
          </p:cNvCxnSpPr>
          <p:nvPr/>
        </p:nvCxnSpPr>
        <p:spPr>
          <a:xfrm flipV="1">
            <a:off x="2861810" y="3962237"/>
            <a:ext cx="2034226" cy="192844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42B618DB-3183-DF31-9341-72145CDC6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4"/>
            <a:ext cx="5507039" cy="4180681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9748336A-8F22-E4B9-5D7B-F6FDD957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AFD834-3236-1465-CACD-A2CE443E9FF7}"/>
              </a:ext>
            </a:extLst>
          </p:cNvPr>
          <p:cNvSpPr txBox="1"/>
          <p:nvPr/>
        </p:nvSpPr>
        <p:spPr>
          <a:xfrm>
            <a:off x="3995936" y="27809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CFB47-215B-B184-32AE-BE194912C91D}"/>
              </a:ext>
            </a:extLst>
          </p:cNvPr>
          <p:cNvSpPr txBox="1"/>
          <p:nvPr/>
        </p:nvSpPr>
        <p:spPr>
          <a:xfrm>
            <a:off x="2699792" y="35406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02AADD6-1642-7D8E-7D0A-EF63E3BC4E40}"/>
              </a:ext>
            </a:extLst>
          </p:cNvPr>
          <p:cNvSpPr txBox="1"/>
          <p:nvPr/>
        </p:nvSpPr>
        <p:spPr>
          <a:xfrm>
            <a:off x="2627784" y="43004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348D20-7FB1-1356-569F-41DD15AC9D20}"/>
              </a:ext>
            </a:extLst>
          </p:cNvPr>
          <p:cNvSpPr txBox="1"/>
          <p:nvPr/>
        </p:nvSpPr>
        <p:spPr>
          <a:xfrm>
            <a:off x="2592549" y="50687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</p:spTree>
    <p:extLst>
      <p:ext uri="{BB962C8B-B14F-4D97-AF65-F5344CB8AC3E}">
        <p14:creationId xmlns:p14="http://schemas.microsoft.com/office/powerpoint/2010/main" val="373216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9F8D535C-A525-E566-AB6B-ED0E36D5F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33596"/>
            <a:ext cx="7200800" cy="4970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0A103-C923-3EED-0F5C-9266229B7092}"/>
              </a:ext>
            </a:extLst>
          </p:cNvPr>
          <p:cNvSpPr txBox="1"/>
          <p:nvPr/>
        </p:nvSpPr>
        <p:spPr>
          <a:xfrm>
            <a:off x="4716016" y="312011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 was angry.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D83D1F6-3557-DC6F-CD68-3F08E0963521}"/>
              </a:ext>
            </a:extLst>
          </p:cNvPr>
          <p:cNvSpPr txBox="1"/>
          <p:nvPr/>
        </p:nvSpPr>
        <p:spPr>
          <a:xfrm>
            <a:off x="4932040" y="41490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was our apartment.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D2E59E6-7BF4-0946-2D7C-28814C13865D}"/>
              </a:ext>
            </a:extLst>
          </p:cNvPr>
          <p:cNvSpPr txBox="1"/>
          <p:nvPr/>
        </p:nvSpPr>
        <p:spPr>
          <a:xfrm>
            <a:off x="4644008" y="514897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sad.</a:t>
            </a:r>
          </a:p>
        </p:txBody>
      </p:sp>
    </p:spTree>
    <p:extLst>
      <p:ext uri="{BB962C8B-B14F-4D97-AF65-F5344CB8AC3E}">
        <p14:creationId xmlns:p14="http://schemas.microsoft.com/office/powerpoint/2010/main" val="26356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118D2FE0-A315-5C55-345F-6896DE265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12" y="1791006"/>
            <a:ext cx="4839444" cy="4525963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3ABEE28D-EF70-58E8-12B8-3200EB272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72569"/>
            <a:ext cx="7560840" cy="78355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CDF4F6C9-87C2-28E2-B461-5781E8DAF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420888"/>
            <a:ext cx="3923928" cy="2932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5C4801-53EA-22DB-260C-20D8B6634DE1}"/>
              </a:ext>
            </a:extLst>
          </p:cNvPr>
          <p:cNvSpPr txBox="1"/>
          <p:nvPr/>
        </p:nvSpPr>
        <p:spPr>
          <a:xfrm>
            <a:off x="6444208" y="28529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happy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384B440-C03B-861B-A07B-431D5C0FB05E}"/>
              </a:ext>
            </a:extLst>
          </p:cNvPr>
          <p:cNvSpPr txBox="1"/>
          <p:nvPr/>
        </p:nvSpPr>
        <p:spPr>
          <a:xfrm>
            <a:off x="6156176" y="33432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angry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AF0F694-F217-EAB6-C6C3-6ED32FEEFB02}"/>
              </a:ext>
            </a:extLst>
          </p:cNvPr>
          <p:cNvSpPr txBox="1"/>
          <p:nvPr/>
        </p:nvSpPr>
        <p:spPr>
          <a:xfrm>
            <a:off x="6228184" y="384290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surprised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257296F-F336-3418-2BB9-B4569C164824}"/>
              </a:ext>
            </a:extLst>
          </p:cNvPr>
          <p:cNvSpPr txBox="1"/>
          <p:nvPr/>
        </p:nvSpPr>
        <p:spPr>
          <a:xfrm>
            <a:off x="6516216" y="433326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9DF97F1-85C1-65DD-75BE-6BD3B981D7DA}"/>
              </a:ext>
            </a:extLst>
          </p:cNvPr>
          <p:cNvSpPr txBox="1"/>
          <p:nvPr/>
        </p:nvSpPr>
        <p:spPr>
          <a:xfrm>
            <a:off x="6294291" y="482627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silly</a:t>
            </a:r>
          </a:p>
        </p:txBody>
      </p:sp>
    </p:spTree>
    <p:extLst>
      <p:ext uri="{BB962C8B-B14F-4D97-AF65-F5344CB8AC3E}">
        <p14:creationId xmlns:p14="http://schemas.microsoft.com/office/powerpoint/2010/main" val="19069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2B0CC0B6-9E29-D476-4AA5-5A82A69B8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84783"/>
            <a:ext cx="6912768" cy="4582621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8DA7966A-5E64-6B4C-B2FB-C105FBFA1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FFF3B8-D44B-ECFF-2BE8-3007D2AA1310}"/>
              </a:ext>
            </a:extLst>
          </p:cNvPr>
          <p:cNvSpPr txBox="1"/>
          <p:nvPr/>
        </p:nvSpPr>
        <p:spPr>
          <a:xfrm>
            <a:off x="3851920" y="24928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was outside.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95BAB9-C417-7AB4-6037-7E301416228F}"/>
              </a:ext>
            </a:extLst>
          </p:cNvPr>
          <p:cNvSpPr txBox="1"/>
          <p:nvPr/>
        </p:nvSpPr>
        <p:spPr>
          <a:xfrm>
            <a:off x="3995936" y="310108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girls were bored.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2CDF96-1599-5DC9-7AFE-FE8E7E1BC059}"/>
              </a:ext>
            </a:extLst>
          </p:cNvPr>
          <p:cNvSpPr txBox="1"/>
          <p:nvPr/>
        </p:nvSpPr>
        <p:spPr>
          <a:xfrm>
            <a:off x="4067944" y="368567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movie was boring.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93291F-5985-53DE-1C8F-A0F3E9117D64}"/>
              </a:ext>
            </a:extLst>
          </p:cNvPr>
          <p:cNvSpPr txBox="1"/>
          <p:nvPr/>
        </p:nvSpPr>
        <p:spPr>
          <a:xfrm>
            <a:off x="4097351" y="430097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were his snacks.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427A0-7004-4E9A-72CC-6BA81B2B1761}"/>
              </a:ext>
            </a:extLst>
          </p:cNvPr>
          <p:cNvSpPr txBox="1"/>
          <p:nvPr/>
        </p:nvSpPr>
        <p:spPr>
          <a:xfrm>
            <a:off x="4211960" y="48855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friends were at school.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63B39A4-A209-1F54-67D4-60EFAAA3E186}"/>
              </a:ext>
            </a:extLst>
          </p:cNvPr>
          <p:cNvSpPr txBox="1"/>
          <p:nvPr/>
        </p:nvSpPr>
        <p:spPr>
          <a:xfrm>
            <a:off x="4355976" y="549375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her parents’ anniversary.</a:t>
            </a:r>
          </a:p>
        </p:txBody>
      </p:sp>
    </p:spTree>
    <p:extLst>
      <p:ext uri="{BB962C8B-B14F-4D97-AF65-F5344CB8AC3E}">
        <p14:creationId xmlns:p14="http://schemas.microsoft.com/office/powerpoint/2010/main" val="338322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="" xmlns:a16="http://schemas.microsoft.com/office/drawing/2014/main" id="{F1ED2513-8F5D-328D-1C40-93B692DE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1463"/>
            <a:ext cx="6912768" cy="4831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3033A92-FEA3-184E-5267-D7CB27264A97}"/>
              </a:ext>
            </a:extLst>
          </p:cNvPr>
          <p:cNvSpPr txBox="1"/>
          <p:nvPr/>
        </p:nvSpPr>
        <p:spPr>
          <a:xfrm>
            <a:off x="3635896" y="11874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birthday was in May.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EB61C5-0AF5-2104-1DF6-40B947DBAF4F}"/>
              </a:ext>
            </a:extLst>
          </p:cNvPr>
          <p:cNvSpPr txBox="1"/>
          <p:nvPr/>
        </p:nvSpPr>
        <p:spPr>
          <a:xfrm>
            <a:off x="3419872" y="180612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were at my party.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AB6385D-0B8D-EE7F-B3C1-997CFC1D1759}"/>
              </a:ext>
            </a:extLst>
          </p:cNvPr>
          <p:cNvSpPr txBox="1"/>
          <p:nvPr/>
        </p:nvSpPr>
        <p:spPr>
          <a:xfrm>
            <a:off x="3851920" y="243586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good at skating.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7003BD-CCB1-F0B6-23CF-5837E5F08002}"/>
              </a:ext>
            </a:extLst>
          </p:cNvPr>
          <p:cNvSpPr txBox="1"/>
          <p:nvPr/>
        </p:nvSpPr>
        <p:spPr>
          <a:xfrm>
            <a:off x="3491880" y="306499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stores were busy.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999538F-CF3F-AE36-E82A-E665EFDF9339}"/>
              </a:ext>
            </a:extLst>
          </p:cNvPr>
          <p:cNvSpPr txBox="1"/>
          <p:nvPr/>
        </p:nvSpPr>
        <p:spPr>
          <a:xfrm>
            <a:off x="3851920" y="369787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milk bottle was empty.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B755B7-474B-F7EA-D70B-72638A6732A3}"/>
              </a:ext>
            </a:extLst>
          </p:cNvPr>
          <p:cNvSpPr txBox="1"/>
          <p:nvPr/>
        </p:nvSpPr>
        <p:spPr>
          <a:xfrm>
            <a:off x="3203848" y="431653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cat was asleep.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93ED196-2247-59AC-D71F-D50057D0722E}"/>
              </a:ext>
            </a:extLst>
          </p:cNvPr>
          <p:cNvSpPr txBox="1"/>
          <p:nvPr/>
        </p:nvSpPr>
        <p:spPr>
          <a:xfrm>
            <a:off x="4283968" y="494685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and Paul were the winners.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0B975D0-C935-43F6-B94B-2B945962DFD3}"/>
              </a:ext>
            </a:extLst>
          </p:cNvPr>
          <p:cNvSpPr txBox="1"/>
          <p:nvPr/>
        </p:nvSpPr>
        <p:spPr>
          <a:xfrm>
            <a:off x="2951820" y="5577169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Dinner was tasty.</a:t>
            </a:r>
          </a:p>
        </p:txBody>
      </p:sp>
    </p:spTree>
    <p:extLst>
      <p:ext uri="{BB962C8B-B14F-4D97-AF65-F5344CB8AC3E}">
        <p14:creationId xmlns:p14="http://schemas.microsoft.com/office/powerpoint/2010/main" val="173428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1EAE0A2D-6B57-51B3-847D-1341DEC06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25" y="1438275"/>
            <a:ext cx="7458075" cy="398145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2BB4FD-5C23-939A-7D45-0A4F626F66D1}"/>
              </a:ext>
            </a:extLst>
          </p:cNvPr>
          <p:cNvSpPr txBox="1"/>
          <p:nvPr/>
        </p:nvSpPr>
        <p:spPr>
          <a:xfrm>
            <a:off x="4283968" y="407880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75A392-1F4E-3DF1-A266-F2902650493F}"/>
              </a:ext>
            </a:extLst>
          </p:cNvPr>
          <p:cNvSpPr txBox="1"/>
          <p:nvPr/>
        </p:nvSpPr>
        <p:spPr>
          <a:xfrm>
            <a:off x="4067944" y="260974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5C87E2-F709-1DC6-94F7-AE3C7BFE3CB2}"/>
              </a:ext>
            </a:extLst>
          </p:cNvPr>
          <p:cNvSpPr txBox="1"/>
          <p:nvPr/>
        </p:nvSpPr>
        <p:spPr>
          <a:xfrm>
            <a:off x="5796136" y="48239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05FD78-9F2A-8357-D2A8-D5E481ECF4E3}"/>
              </a:ext>
            </a:extLst>
          </p:cNvPr>
          <p:cNvSpPr txBox="1"/>
          <p:nvPr/>
        </p:nvSpPr>
        <p:spPr>
          <a:xfrm>
            <a:off x="5194332" y="333362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</a:t>
            </a:r>
          </a:p>
        </p:txBody>
      </p:sp>
    </p:spTree>
    <p:extLst>
      <p:ext uri="{BB962C8B-B14F-4D97-AF65-F5344CB8AC3E}">
        <p14:creationId xmlns:p14="http://schemas.microsoft.com/office/powerpoint/2010/main" val="26522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1B714835-2F9E-FC99-E6C0-99B294BAA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67" y="1631569"/>
            <a:ext cx="7788865" cy="359486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71CF5E-FABC-2AAE-61E5-8451275C441D}"/>
              </a:ext>
            </a:extLst>
          </p:cNvPr>
          <p:cNvSpPr txBox="1"/>
          <p:nvPr/>
        </p:nvSpPr>
        <p:spPr>
          <a:xfrm>
            <a:off x="4788024" y="2736453"/>
            <a:ext cx="367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and Sally were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confused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065F5F-1136-8ED2-8FD7-6C7F791BBCAE}"/>
              </a:ext>
            </a:extLst>
          </p:cNvPr>
          <p:cNvSpPr txBox="1"/>
          <p:nvPr/>
        </p:nvSpPr>
        <p:spPr>
          <a:xfrm>
            <a:off x="4205960" y="3379026"/>
            <a:ext cx="367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my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9E852E-5D23-D3E8-170B-E191A26E92F5}"/>
              </a:ext>
            </a:extLst>
          </p:cNvPr>
          <p:cNvSpPr txBox="1"/>
          <p:nvPr/>
        </p:nvSpPr>
        <p:spPr>
          <a:xfrm>
            <a:off x="4205960" y="4021014"/>
            <a:ext cx="367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your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waiter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D45A5D-6C0F-3F91-3F87-C11220B5674E}"/>
              </a:ext>
            </a:extLst>
          </p:cNvPr>
          <p:cNvSpPr txBox="1"/>
          <p:nvPr/>
        </p:nvSpPr>
        <p:spPr>
          <a:xfrm>
            <a:off x="4349976" y="4668577"/>
            <a:ext cx="367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his and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4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B9A2AC6E-B570-2CCC-7193-80038C7EB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084" y="1346084"/>
            <a:ext cx="7693831" cy="416583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B54419-E956-508B-48B3-0F9C517DBCB1}"/>
              </a:ext>
            </a:extLst>
          </p:cNvPr>
          <p:cNvSpPr txBox="1"/>
          <p:nvPr/>
        </p:nvSpPr>
        <p:spPr>
          <a:xfrm>
            <a:off x="3419872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C59660-689A-AB19-8EB2-E80CC7C26DB6}"/>
              </a:ext>
            </a:extLst>
          </p:cNvPr>
          <p:cNvSpPr txBox="1"/>
          <p:nvPr/>
        </p:nvSpPr>
        <p:spPr>
          <a:xfrm>
            <a:off x="4954341" y="24982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ACBD82-85DA-8311-C66B-47DE935FE38C}"/>
              </a:ext>
            </a:extLst>
          </p:cNvPr>
          <p:cNvSpPr txBox="1"/>
          <p:nvPr/>
        </p:nvSpPr>
        <p:spPr>
          <a:xfrm>
            <a:off x="6228184" y="33348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ED6F83-6BAA-AF1F-4E84-7FE477FEDCA7}"/>
              </a:ext>
            </a:extLst>
          </p:cNvPr>
          <p:cNvSpPr txBox="1"/>
          <p:nvPr/>
        </p:nvSpPr>
        <p:spPr>
          <a:xfrm>
            <a:off x="6466509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F87A64-B621-886F-3604-2BBC8F884768}"/>
              </a:ext>
            </a:extLst>
          </p:cNvPr>
          <p:cNvSpPr txBox="1"/>
          <p:nvPr/>
        </p:nvSpPr>
        <p:spPr>
          <a:xfrm>
            <a:off x="3442173" y="374394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990FF8-F8A5-A86B-3717-6767893CC42D}"/>
              </a:ext>
            </a:extLst>
          </p:cNvPr>
          <p:cNvSpPr txBox="1"/>
          <p:nvPr/>
        </p:nvSpPr>
        <p:spPr>
          <a:xfrm>
            <a:off x="6830247" y="37448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C591DE-1B3F-64C8-4D95-835FA50CD0DB}"/>
              </a:ext>
            </a:extLst>
          </p:cNvPr>
          <p:cNvSpPr txBox="1"/>
          <p:nvPr/>
        </p:nvSpPr>
        <p:spPr>
          <a:xfrm>
            <a:off x="3131840" y="41706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6DC4751-895F-33D9-A0AF-077A5AEA97EF}"/>
              </a:ext>
            </a:extLst>
          </p:cNvPr>
          <p:cNvSpPr txBox="1"/>
          <p:nvPr/>
        </p:nvSpPr>
        <p:spPr>
          <a:xfrm>
            <a:off x="1705587" y="4590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03F7D5-3BB0-8C40-218D-C2011D46D3AF}"/>
              </a:ext>
            </a:extLst>
          </p:cNvPr>
          <p:cNvSpPr txBox="1"/>
          <p:nvPr/>
        </p:nvSpPr>
        <p:spPr>
          <a:xfrm>
            <a:off x="5710425" y="4590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</p:spTree>
    <p:extLst>
      <p:ext uri="{BB962C8B-B14F-4D97-AF65-F5344CB8AC3E}">
        <p14:creationId xmlns:p14="http://schemas.microsoft.com/office/powerpoint/2010/main" val="14912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1831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7 They Weren’t at the Lake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55901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past simple tense be in negatives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4497"/>
            <a:ext cx="83529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DD3B178C-2377-6D17-85A3-7BB747FA3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3"/>
            <a:ext cx="6984776" cy="4100007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93FAD6D5-0AF5-94CF-5AF2-979A5D5A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="" xmlns:a16="http://schemas.microsoft.com/office/drawing/2014/main" id="{033D5DA3-D75B-1191-71F7-B97B0975ED93}"/>
              </a:ext>
            </a:extLst>
          </p:cNvPr>
          <p:cNvCxnSpPr>
            <a:cxnSpLocks/>
          </p:cNvCxnSpPr>
          <p:nvPr/>
        </p:nvCxnSpPr>
        <p:spPr>
          <a:xfrm>
            <a:off x="1763688" y="4590000"/>
            <a:ext cx="194421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676BC3E2-476F-017E-5FA0-D3BD2B7824D6}"/>
              </a:ext>
            </a:extLst>
          </p:cNvPr>
          <p:cNvSpPr/>
          <p:nvPr/>
        </p:nvSpPr>
        <p:spPr>
          <a:xfrm>
            <a:off x="2089376" y="2852936"/>
            <a:ext cx="826440" cy="360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="" xmlns:a16="http://schemas.microsoft.com/office/drawing/2014/main" id="{E7607ADC-DAB6-A952-968C-5A182BA37AA4}"/>
              </a:ext>
            </a:extLst>
          </p:cNvPr>
          <p:cNvSpPr/>
          <p:nvPr/>
        </p:nvSpPr>
        <p:spPr>
          <a:xfrm>
            <a:off x="1903631" y="3577467"/>
            <a:ext cx="826440" cy="360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869DC3DA-7141-AD27-B5D7-40C14C9C7647}"/>
              </a:ext>
            </a:extLst>
          </p:cNvPr>
          <p:cNvSpPr/>
          <p:nvPr/>
        </p:nvSpPr>
        <p:spPr>
          <a:xfrm>
            <a:off x="2105122" y="5013190"/>
            <a:ext cx="954709" cy="405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5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C44E800A-0D7F-93E3-E1B5-9A502B01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5688632" cy="5639676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="" xmlns:a16="http://schemas.microsoft.com/office/drawing/2014/main" id="{CDAED3C6-1BCA-33B2-288D-2720E516365E}"/>
              </a:ext>
            </a:extLst>
          </p:cNvPr>
          <p:cNvSpPr/>
          <p:nvPr/>
        </p:nvSpPr>
        <p:spPr>
          <a:xfrm>
            <a:off x="4194000" y="2754000"/>
            <a:ext cx="4852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38DCC53A-D90B-676A-05BA-F1EB4B77407A}"/>
              </a:ext>
            </a:extLst>
          </p:cNvPr>
          <p:cNvSpPr/>
          <p:nvPr/>
        </p:nvSpPr>
        <p:spPr>
          <a:xfrm>
            <a:off x="4506725" y="3708000"/>
            <a:ext cx="717312" cy="360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6919850D-464A-BE75-33B8-2D362C5F8B1E}"/>
              </a:ext>
            </a:extLst>
          </p:cNvPr>
          <p:cNvSpPr/>
          <p:nvPr/>
        </p:nvSpPr>
        <p:spPr>
          <a:xfrm>
            <a:off x="4095918" y="4716000"/>
            <a:ext cx="717312" cy="360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0D77075A-F0CB-F442-7AD8-747D9C9879BE}"/>
              </a:ext>
            </a:extLst>
          </p:cNvPr>
          <p:cNvSpPr/>
          <p:nvPr/>
        </p:nvSpPr>
        <p:spPr>
          <a:xfrm>
            <a:off x="4095917" y="5706000"/>
            <a:ext cx="639711" cy="360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97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8C5DF384-44F6-CD25-3B2A-2415A57C9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204" y="1556792"/>
            <a:ext cx="7505591" cy="3960440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DF81F747-ECAE-AE80-EADA-CB19E77A3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D1B496-9527-7375-29FB-DE5B99CF4D6F}"/>
              </a:ext>
            </a:extLst>
          </p:cNvPr>
          <p:cNvSpPr txBox="1"/>
          <p:nvPr/>
        </p:nvSpPr>
        <p:spPr>
          <a:xfrm>
            <a:off x="4644008" y="2735400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they in the shopping mall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60B407-6508-CFA8-35B8-CB0298E82326}"/>
              </a:ext>
            </a:extLst>
          </p:cNvPr>
          <p:cNvSpPr txBox="1"/>
          <p:nvPr/>
        </p:nvSpPr>
        <p:spPr>
          <a:xfrm>
            <a:off x="4139952" y="3476727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that a good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EEFDED-FE7C-749F-64AB-C64E379A2DFC}"/>
              </a:ext>
            </a:extLst>
          </p:cNvPr>
          <p:cNvSpPr txBox="1"/>
          <p:nvPr/>
        </p:nvSpPr>
        <p:spPr>
          <a:xfrm>
            <a:off x="4283968" y="4214991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her cousins upset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B674DE-6282-2CEE-149D-FA9ADE454703}"/>
              </a:ext>
            </a:extLst>
          </p:cNvPr>
          <p:cNvSpPr txBox="1"/>
          <p:nvPr/>
        </p:nvSpPr>
        <p:spPr>
          <a:xfrm>
            <a:off x="4572000" y="4925940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the children at the beach</a:t>
            </a:r>
          </a:p>
        </p:txBody>
      </p:sp>
    </p:spTree>
    <p:extLst>
      <p:ext uri="{BB962C8B-B14F-4D97-AF65-F5344CB8AC3E}">
        <p14:creationId xmlns:p14="http://schemas.microsoft.com/office/powerpoint/2010/main" val="286230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0179013D-0F9F-6E43-6A78-39D9E9A9A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610" y="836712"/>
            <a:ext cx="7106750" cy="554461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9BE1B0-7FD3-1F96-8867-FD827482923D}"/>
              </a:ext>
            </a:extLst>
          </p:cNvPr>
          <p:cNvSpPr txBox="1"/>
          <p:nvPr/>
        </p:nvSpPr>
        <p:spPr>
          <a:xfrm>
            <a:off x="5148064" y="26100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they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weren’t.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82902DD-B7A3-C4E3-0A3F-B46CB02F6A65}"/>
              </a:ext>
            </a:extLst>
          </p:cNvPr>
          <p:cNvSpPr txBox="1"/>
          <p:nvPr/>
        </p:nvSpPr>
        <p:spPr>
          <a:xfrm>
            <a:off x="5076056" y="357629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she was.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8B1DF3-5DBE-2E72-BBD7-20D0F1AEFEAC}"/>
              </a:ext>
            </a:extLst>
          </p:cNvPr>
          <p:cNvSpPr txBox="1"/>
          <p:nvPr/>
        </p:nvSpPr>
        <p:spPr>
          <a:xfrm>
            <a:off x="5148064" y="457030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it was.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77ADC8-9343-D27D-1237-131F8484B53C}"/>
              </a:ext>
            </a:extLst>
          </p:cNvPr>
          <p:cNvSpPr txBox="1"/>
          <p:nvPr/>
        </p:nvSpPr>
        <p:spPr>
          <a:xfrm>
            <a:off x="5292080" y="55342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it was.</a:t>
            </a:r>
          </a:p>
        </p:txBody>
      </p:sp>
    </p:spTree>
    <p:extLst>
      <p:ext uri="{BB962C8B-B14F-4D97-AF65-F5344CB8AC3E}">
        <p14:creationId xmlns:p14="http://schemas.microsoft.com/office/powerpoint/2010/main" val="37058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3B94DBCE-8031-5133-564C-B8E766711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6048673" cy="50231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9B587444-8858-6549-4632-CB20D016F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003" y="4410167"/>
            <a:ext cx="5790009" cy="242669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3F2079D0-FB8C-B422-4523-5D200472C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811858"/>
            <a:ext cx="3816424" cy="132707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338038EF-CC54-1EAC-F189-77884ED1E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1411032"/>
            <a:ext cx="1285875" cy="3238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78A70931-1A9C-A915-E94F-916F82DCB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760934"/>
            <a:ext cx="3816424" cy="135809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6A7F3312-AE43-CED3-A0AC-2EE647B4D9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52"/>
          <a:stretch/>
        </p:blipFill>
        <p:spPr>
          <a:xfrm>
            <a:off x="2710789" y="3138933"/>
            <a:ext cx="3722421" cy="12882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78BC3C0-CA63-3235-8C59-1C213610351F}"/>
              </a:ext>
            </a:extLst>
          </p:cNvPr>
          <p:cNvSpPr txBox="1"/>
          <p:nvPr/>
        </p:nvSpPr>
        <p:spPr>
          <a:xfrm>
            <a:off x="4438253" y="4371040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991D5C-0C3E-0E1C-269F-E2993C2FFB9D}"/>
              </a:ext>
            </a:extLst>
          </p:cNvPr>
          <p:cNvSpPr txBox="1"/>
          <p:nvPr/>
        </p:nvSpPr>
        <p:spPr>
          <a:xfrm>
            <a:off x="6228184" y="4371039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A8326FF-CEE7-870A-E429-FDF66E07D01A}"/>
              </a:ext>
            </a:extLst>
          </p:cNvPr>
          <p:cNvSpPr txBox="1"/>
          <p:nvPr/>
        </p:nvSpPr>
        <p:spPr>
          <a:xfrm>
            <a:off x="2267744" y="4768435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8B3169-7683-20E0-5BD6-8072D11125DE}"/>
              </a:ext>
            </a:extLst>
          </p:cNvPr>
          <p:cNvSpPr txBox="1"/>
          <p:nvPr/>
        </p:nvSpPr>
        <p:spPr>
          <a:xfrm>
            <a:off x="5474545" y="4768436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8F76F4-0BEE-C2C5-0BC7-23B738446E68}"/>
              </a:ext>
            </a:extLst>
          </p:cNvPr>
          <p:cNvSpPr txBox="1"/>
          <p:nvPr/>
        </p:nvSpPr>
        <p:spPr>
          <a:xfrm>
            <a:off x="2195736" y="5161505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05B3669-32AE-14EC-1122-A7106D236E8B}"/>
              </a:ext>
            </a:extLst>
          </p:cNvPr>
          <p:cNvSpPr txBox="1"/>
          <p:nvPr/>
        </p:nvSpPr>
        <p:spPr>
          <a:xfrm>
            <a:off x="4538535" y="5163589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0996AAD-77BE-0050-F6A0-A4FE44191580}"/>
              </a:ext>
            </a:extLst>
          </p:cNvPr>
          <p:cNvSpPr txBox="1"/>
          <p:nvPr/>
        </p:nvSpPr>
        <p:spPr>
          <a:xfrm>
            <a:off x="5865454" y="5161504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B8450A3-CED2-EF9E-6DB9-F1BAE0888A76}"/>
              </a:ext>
            </a:extLst>
          </p:cNvPr>
          <p:cNvSpPr txBox="1"/>
          <p:nvPr/>
        </p:nvSpPr>
        <p:spPr>
          <a:xfrm>
            <a:off x="3635896" y="5577244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F9E65DF-5087-3E6F-5C81-5BB4CC645594}"/>
              </a:ext>
            </a:extLst>
          </p:cNvPr>
          <p:cNvSpPr txBox="1"/>
          <p:nvPr/>
        </p:nvSpPr>
        <p:spPr>
          <a:xfrm>
            <a:off x="2267744" y="5970262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BCCEC9B-FE14-4DB5-CB50-9FDEF92CB9D5}"/>
              </a:ext>
            </a:extLst>
          </p:cNvPr>
          <p:cNvSpPr txBox="1"/>
          <p:nvPr/>
        </p:nvSpPr>
        <p:spPr>
          <a:xfrm>
            <a:off x="5148064" y="5970261"/>
            <a:ext cx="7818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217CC69-AD00-058F-E15D-2DA6E369759D}"/>
              </a:ext>
            </a:extLst>
          </p:cNvPr>
          <p:cNvSpPr txBox="1"/>
          <p:nvPr/>
        </p:nvSpPr>
        <p:spPr>
          <a:xfrm>
            <a:off x="2987824" y="6363332"/>
            <a:ext cx="9606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</a:t>
            </a:r>
          </a:p>
        </p:txBody>
      </p:sp>
    </p:spTree>
    <p:extLst>
      <p:ext uri="{BB962C8B-B14F-4D97-AF65-F5344CB8AC3E}">
        <p14:creationId xmlns:p14="http://schemas.microsoft.com/office/powerpoint/2010/main" val="14605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B9BD75D-B6AD-AADD-BC20-0E18466A0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B0CA4D51-EC37-A581-AAB9-5CAB4049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92" y="1516566"/>
            <a:ext cx="7320367" cy="4603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561D29B-7CB5-2189-9193-FA52D7D0CE9F}"/>
              </a:ext>
            </a:extLst>
          </p:cNvPr>
          <p:cNvSpPr txBox="1"/>
          <p:nvPr/>
        </p:nvSpPr>
        <p:spPr>
          <a:xfrm>
            <a:off x="4067944" y="2564904"/>
            <a:ext cx="28803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taxi was not fast.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20F59F-E8DF-A03D-5E9A-5DA723EE5B75}"/>
              </a:ext>
            </a:extLst>
          </p:cNvPr>
          <p:cNvSpPr txBox="1"/>
          <p:nvPr/>
        </p:nvSpPr>
        <p:spPr>
          <a:xfrm>
            <a:off x="3923928" y="3163114"/>
            <a:ext cx="28803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was in class.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7A8CC7-AD49-030D-2722-A6A66511C9BE}"/>
              </a:ext>
            </a:extLst>
          </p:cNvPr>
          <p:cNvSpPr txBox="1"/>
          <p:nvPr/>
        </p:nvSpPr>
        <p:spPr>
          <a:xfrm>
            <a:off x="4067944" y="3762182"/>
            <a:ext cx="28803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you not inside?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3CD453D-7A79-F35A-4051-5D8C035685BB}"/>
              </a:ext>
            </a:extLst>
          </p:cNvPr>
          <p:cNvSpPr txBox="1"/>
          <p:nvPr/>
        </p:nvSpPr>
        <p:spPr>
          <a:xfrm>
            <a:off x="4355976" y="4388423"/>
            <a:ext cx="35020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theme park was not open.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9BF1339-8D7B-3600-D439-BC7CF713D3FB}"/>
              </a:ext>
            </a:extLst>
          </p:cNvPr>
          <p:cNvSpPr txBox="1"/>
          <p:nvPr/>
        </p:nvSpPr>
        <p:spPr>
          <a:xfrm>
            <a:off x="4238309" y="4986633"/>
            <a:ext cx="35020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the fries too hot?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9255EF-076D-5CB2-98D3-027BA0DBD00B}"/>
              </a:ext>
            </a:extLst>
          </p:cNvPr>
          <p:cNvSpPr txBox="1"/>
          <p:nvPr/>
        </p:nvSpPr>
        <p:spPr>
          <a:xfrm>
            <a:off x="4701521" y="5578359"/>
            <a:ext cx="39749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was not friends with Richard.</a:t>
            </a:r>
          </a:p>
        </p:txBody>
      </p:sp>
    </p:spTree>
    <p:extLst>
      <p:ext uri="{BB962C8B-B14F-4D97-AF65-F5344CB8AC3E}">
        <p14:creationId xmlns:p14="http://schemas.microsoft.com/office/powerpoint/2010/main" val="23558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98BE1F4D-CB62-F933-FDC3-D9D922BD3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08"/>
          <a:stretch/>
        </p:blipFill>
        <p:spPr>
          <a:xfrm>
            <a:off x="899592" y="1317995"/>
            <a:ext cx="7542480" cy="5495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9EDEF7-6454-F94D-1EFE-F3F48BB9A5C6}"/>
              </a:ext>
            </a:extLst>
          </p:cNvPr>
          <p:cNvSpPr txBox="1"/>
          <p:nvPr/>
        </p:nvSpPr>
        <p:spPr>
          <a:xfrm>
            <a:off x="4022285" y="1252083"/>
            <a:ext cx="35020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he not your teacher?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E72C7E-F9DD-E073-969C-C3892C24385A}"/>
              </a:ext>
            </a:extLst>
          </p:cNvPr>
          <p:cNvSpPr txBox="1"/>
          <p:nvPr/>
        </p:nvSpPr>
        <p:spPr>
          <a:xfrm>
            <a:off x="4211960" y="1889774"/>
            <a:ext cx="35020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nurses were very tired.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B6CA9D-76A1-C664-17BE-CEEE42597F74}"/>
              </a:ext>
            </a:extLst>
          </p:cNvPr>
          <p:cNvSpPr txBox="1"/>
          <p:nvPr/>
        </p:nvSpPr>
        <p:spPr>
          <a:xfrm>
            <a:off x="4558372" y="2535436"/>
            <a:ext cx="38568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shoes were not under your bed.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02E118E-5B7C-BB6F-BE27-5440676902F3}"/>
              </a:ext>
            </a:extLst>
          </p:cNvPr>
          <p:cNvSpPr txBox="1"/>
          <p:nvPr/>
        </p:nvSpPr>
        <p:spPr>
          <a:xfrm>
            <a:off x="4499992" y="3166237"/>
            <a:ext cx="35020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masks were not very good.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D73069-C1AB-145D-0566-34950E70F859}"/>
              </a:ext>
            </a:extLst>
          </p:cNvPr>
          <p:cNvSpPr txBox="1"/>
          <p:nvPr/>
        </p:nvSpPr>
        <p:spPr>
          <a:xfrm>
            <a:off x="4355976" y="3816055"/>
            <a:ext cx="35020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Victoria was not a good singer.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059F265-3BC3-3B40-1C19-0A31A7C48CA0}"/>
              </a:ext>
            </a:extLst>
          </p:cNvPr>
          <p:cNvSpPr txBox="1"/>
          <p:nvPr/>
        </p:nvSpPr>
        <p:spPr>
          <a:xfrm>
            <a:off x="4211960" y="4454176"/>
            <a:ext cx="38568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smartphone was not expensive.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965AC63-0BF0-BA69-03A4-427D80FEFAC7}"/>
              </a:ext>
            </a:extLst>
          </p:cNvPr>
          <p:cNvSpPr txBox="1"/>
          <p:nvPr/>
        </p:nvSpPr>
        <p:spPr>
          <a:xfrm>
            <a:off x="4027490" y="5088870"/>
            <a:ext cx="38568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the pizza delicious?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737F219-44F7-883B-4AB0-0B12CDDC13F2}"/>
              </a:ext>
            </a:extLst>
          </p:cNvPr>
          <p:cNvSpPr txBox="1"/>
          <p:nvPr/>
        </p:nvSpPr>
        <p:spPr>
          <a:xfrm>
            <a:off x="3955482" y="5716977"/>
            <a:ext cx="38568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you a student?</a:t>
            </a:r>
          </a:p>
        </p:txBody>
      </p:sp>
    </p:spTree>
    <p:extLst>
      <p:ext uri="{BB962C8B-B14F-4D97-AF65-F5344CB8AC3E}">
        <p14:creationId xmlns:p14="http://schemas.microsoft.com/office/powerpoint/2010/main" val="349169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AE7A1EC2-68BF-430D-8F9D-0720F0CEC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80728"/>
            <a:ext cx="6408712" cy="5140197"/>
          </a:xfrm>
        </p:spPr>
      </p:pic>
      <p:sp>
        <p:nvSpPr>
          <p:cNvPr id="8" name="타원 7">
            <a:extLst>
              <a:ext uri="{FF2B5EF4-FFF2-40B4-BE49-F238E27FC236}">
                <a16:creationId xmlns="" xmlns:a16="http://schemas.microsoft.com/office/drawing/2014/main" id="{1FD2B921-7F8C-6E25-A8E0-0184308B2AD2}"/>
              </a:ext>
            </a:extLst>
          </p:cNvPr>
          <p:cNvSpPr/>
          <p:nvPr/>
        </p:nvSpPr>
        <p:spPr>
          <a:xfrm>
            <a:off x="5364000" y="288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28E8DA78-4968-C88A-6C6B-E9C39A735BAD}"/>
              </a:ext>
            </a:extLst>
          </p:cNvPr>
          <p:cNvSpPr/>
          <p:nvPr/>
        </p:nvSpPr>
        <p:spPr>
          <a:xfrm>
            <a:off x="1764000" y="385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C9E48F7A-F902-296C-650E-A3BA887BE4E5}"/>
              </a:ext>
            </a:extLst>
          </p:cNvPr>
          <p:cNvSpPr/>
          <p:nvPr/>
        </p:nvSpPr>
        <p:spPr>
          <a:xfrm>
            <a:off x="3600000" y="478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BBA4C229-847F-9229-ACB6-B427917F5FFE}"/>
              </a:ext>
            </a:extLst>
          </p:cNvPr>
          <p:cNvSpPr/>
          <p:nvPr/>
        </p:nvSpPr>
        <p:spPr>
          <a:xfrm>
            <a:off x="3600000" y="573325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0F76D1-C30A-FD73-D235-B3792CECE3A1}"/>
              </a:ext>
            </a:extLst>
          </p:cNvPr>
          <p:cNvSpPr txBox="1"/>
          <p:nvPr/>
        </p:nvSpPr>
        <p:spPr>
          <a:xfrm>
            <a:off x="3638632" y="2420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91EEC9-20E9-EDC9-CDB2-18CB324F3EC9}"/>
              </a:ext>
            </a:extLst>
          </p:cNvPr>
          <p:cNvSpPr txBox="1"/>
          <p:nvPr/>
        </p:nvSpPr>
        <p:spPr>
          <a:xfrm>
            <a:off x="2673921" y="33661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0BAFCE-65DA-DF18-D27F-2F214ECED62F}"/>
              </a:ext>
            </a:extLst>
          </p:cNvPr>
          <p:cNvSpPr txBox="1"/>
          <p:nvPr/>
        </p:nvSpPr>
        <p:spPr>
          <a:xfrm>
            <a:off x="3275856" y="433444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EDCFE4-7D90-7AD9-D556-6516A962FFAC}"/>
              </a:ext>
            </a:extLst>
          </p:cNvPr>
          <p:cNvSpPr txBox="1"/>
          <p:nvPr/>
        </p:nvSpPr>
        <p:spPr>
          <a:xfrm>
            <a:off x="3419872" y="53027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boots</a:t>
            </a:r>
          </a:p>
        </p:txBody>
      </p:sp>
    </p:spTree>
    <p:extLst>
      <p:ext uri="{BB962C8B-B14F-4D97-AF65-F5344CB8AC3E}">
        <p14:creationId xmlns:p14="http://schemas.microsoft.com/office/powerpoint/2010/main" val="21420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  <p:bldP spid="3" grpId="0"/>
      <p:bldP spid="4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C5A643F0-46EC-AE1F-6E48-81D425AB8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602" y="1567778"/>
            <a:ext cx="7994795" cy="3722444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4E408DE-26BC-1982-7297-1FE31E535699}"/>
              </a:ext>
            </a:extLst>
          </p:cNvPr>
          <p:cNvSpPr txBox="1"/>
          <p:nvPr/>
        </p:nvSpPr>
        <p:spPr>
          <a:xfrm>
            <a:off x="4607051" y="2736552"/>
            <a:ext cx="35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you good at volleyball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312CE63-7B91-B13C-F534-8E0B54FF4396}"/>
              </a:ext>
            </a:extLst>
          </p:cNvPr>
          <p:cNvSpPr txBox="1"/>
          <p:nvPr/>
        </p:nvSpPr>
        <p:spPr>
          <a:xfrm>
            <a:off x="4788024" y="3410417"/>
            <a:ext cx="35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was late for the party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B432F1-205E-D0B4-26ED-004FFF3D23FD}"/>
              </a:ext>
            </a:extLst>
          </p:cNvPr>
          <p:cNvSpPr txBox="1"/>
          <p:nvPr/>
        </p:nvSpPr>
        <p:spPr>
          <a:xfrm>
            <a:off x="4788023" y="4084282"/>
            <a:ext cx="35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math test wasn’t difficult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405BA7-A566-F42F-74E6-4913B4DAB1F6}"/>
              </a:ext>
            </a:extLst>
          </p:cNvPr>
          <p:cNvSpPr txBox="1"/>
          <p:nvPr/>
        </p:nvSpPr>
        <p:spPr>
          <a:xfrm>
            <a:off x="4644008" y="4758147"/>
            <a:ext cx="35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Cindy upset with me</a:t>
            </a:r>
          </a:p>
        </p:txBody>
      </p:sp>
    </p:spTree>
    <p:extLst>
      <p:ext uri="{BB962C8B-B14F-4D97-AF65-F5344CB8AC3E}">
        <p14:creationId xmlns:p14="http://schemas.microsoft.com/office/powerpoint/2010/main" val="34828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CDD12CD0-9447-8375-B133-03B857394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914" y="1340768"/>
            <a:ext cx="7542172" cy="4640585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ECD8C3-8F3F-FC57-712A-90DCC2A419E9}"/>
              </a:ext>
            </a:extLst>
          </p:cNvPr>
          <p:cNvSpPr txBox="1"/>
          <p:nvPr/>
        </p:nvSpPr>
        <p:spPr>
          <a:xfrm>
            <a:off x="4819331" y="293639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wasn’t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311539-DD68-078C-BA1C-BD0354416715}"/>
              </a:ext>
            </a:extLst>
          </p:cNvPr>
          <p:cNvSpPr txBox="1"/>
          <p:nvPr/>
        </p:nvSpPr>
        <p:spPr>
          <a:xfrm>
            <a:off x="2771800" y="335514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E88A10-3760-ED44-078F-D3F0F747847E}"/>
              </a:ext>
            </a:extLst>
          </p:cNvPr>
          <p:cNvSpPr txBox="1"/>
          <p:nvPr/>
        </p:nvSpPr>
        <p:spPr>
          <a:xfrm>
            <a:off x="5004048" y="335514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648231-1353-FA2A-7010-2975E0A92829}"/>
              </a:ext>
            </a:extLst>
          </p:cNvPr>
          <p:cNvSpPr txBox="1"/>
          <p:nvPr/>
        </p:nvSpPr>
        <p:spPr>
          <a:xfrm>
            <a:off x="1699821" y="459496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B5E316-ABCC-6AB9-665E-0F69B6CDBA9E}"/>
              </a:ext>
            </a:extLst>
          </p:cNvPr>
          <p:cNvSpPr txBox="1"/>
          <p:nvPr/>
        </p:nvSpPr>
        <p:spPr>
          <a:xfrm>
            <a:off x="5508104" y="459496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5FFE4C-7E35-5BFF-1DF3-6642C823D5BD}"/>
              </a:ext>
            </a:extLst>
          </p:cNvPr>
          <p:cNvSpPr txBox="1"/>
          <p:nvPr/>
        </p:nvSpPr>
        <p:spPr>
          <a:xfrm>
            <a:off x="1699821" y="499243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6DE0A7-4B67-F96F-96AA-385EBA945714}"/>
              </a:ext>
            </a:extLst>
          </p:cNvPr>
          <p:cNvSpPr txBox="1"/>
          <p:nvPr/>
        </p:nvSpPr>
        <p:spPr>
          <a:xfrm>
            <a:off x="5940152" y="499243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A13E2D1-1488-AEAF-27EA-D4F493DBAA63}"/>
              </a:ext>
            </a:extLst>
          </p:cNvPr>
          <p:cNvSpPr txBox="1"/>
          <p:nvPr/>
        </p:nvSpPr>
        <p:spPr>
          <a:xfrm>
            <a:off x="2771800" y="538991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</a:t>
            </a:r>
          </a:p>
        </p:txBody>
      </p:sp>
    </p:spTree>
    <p:extLst>
      <p:ext uri="{BB962C8B-B14F-4D97-AF65-F5344CB8AC3E}">
        <p14:creationId xmlns:p14="http://schemas.microsoft.com/office/powerpoint/2010/main" val="2166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9787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8 He Made His Bed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6736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past simple tense with regular and irregular verbs.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0" y="1813694"/>
            <a:ext cx="8744276" cy="47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3D9341F-676A-6490-D67A-C5C2251C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2BA2B7C2-01A6-B162-6986-EE74DC2CD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52534"/>
            <a:ext cx="7848872" cy="3752931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4525B247-5A7C-8EED-E87C-CA8360117444}"/>
              </a:ext>
            </a:extLst>
          </p:cNvPr>
          <p:cNvCxnSpPr>
            <a:cxnSpLocks/>
          </p:cNvCxnSpPr>
          <p:nvPr/>
        </p:nvCxnSpPr>
        <p:spPr>
          <a:xfrm>
            <a:off x="2008800" y="3906000"/>
            <a:ext cx="50405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4292D7ED-9366-07D8-A2A6-1FCEF1691C08}"/>
              </a:ext>
            </a:extLst>
          </p:cNvPr>
          <p:cNvSpPr/>
          <p:nvPr/>
        </p:nvSpPr>
        <p:spPr>
          <a:xfrm>
            <a:off x="2070000" y="2970000"/>
            <a:ext cx="57381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38A1138B-870A-F533-2692-E2F78E8B6D8D}"/>
              </a:ext>
            </a:extLst>
          </p:cNvPr>
          <p:cNvSpPr/>
          <p:nvPr/>
        </p:nvSpPr>
        <p:spPr>
          <a:xfrm>
            <a:off x="1728000" y="4939116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1DFF8BAB-4EE3-919B-F193-898EFD7E205B}"/>
              </a:ext>
            </a:extLst>
          </p:cNvPr>
          <p:cNvCxnSpPr>
            <a:cxnSpLocks/>
          </p:cNvCxnSpPr>
          <p:nvPr/>
        </p:nvCxnSpPr>
        <p:spPr>
          <a:xfrm>
            <a:off x="1926000" y="4554000"/>
            <a:ext cx="64807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1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6EF1837C-2675-B253-F1EC-52D550D65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1" y="980728"/>
            <a:ext cx="7267575" cy="5391150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23F04D49-29CE-71B4-2C2F-DEB75F9C54C5}"/>
              </a:ext>
            </a:extLst>
          </p:cNvPr>
          <p:cNvCxnSpPr>
            <a:cxnSpLocks/>
          </p:cNvCxnSpPr>
          <p:nvPr/>
        </p:nvCxnSpPr>
        <p:spPr>
          <a:xfrm>
            <a:off x="2826110" y="2952719"/>
            <a:ext cx="2052228" cy="96127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="" xmlns:a16="http://schemas.microsoft.com/office/drawing/2014/main" id="{E74D0B66-E318-FE5D-96A9-03A5F44B3FD8}"/>
              </a:ext>
            </a:extLst>
          </p:cNvPr>
          <p:cNvCxnSpPr>
            <a:cxnSpLocks/>
          </p:cNvCxnSpPr>
          <p:nvPr/>
        </p:nvCxnSpPr>
        <p:spPr>
          <a:xfrm>
            <a:off x="2833880" y="3922907"/>
            <a:ext cx="2036080" cy="96387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34F3073D-2069-1325-E055-0A32FAC6A369}"/>
              </a:ext>
            </a:extLst>
          </p:cNvPr>
          <p:cNvCxnSpPr>
            <a:cxnSpLocks/>
          </p:cNvCxnSpPr>
          <p:nvPr/>
        </p:nvCxnSpPr>
        <p:spPr>
          <a:xfrm>
            <a:off x="2821056" y="4886786"/>
            <a:ext cx="2070534" cy="97677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CA14456F-CBBD-AEAD-DA71-4295A72E4B60}"/>
              </a:ext>
            </a:extLst>
          </p:cNvPr>
          <p:cNvCxnSpPr>
            <a:cxnSpLocks/>
          </p:cNvCxnSpPr>
          <p:nvPr/>
        </p:nvCxnSpPr>
        <p:spPr>
          <a:xfrm flipV="1">
            <a:off x="2823427" y="1988840"/>
            <a:ext cx="2057282" cy="388843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21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ECFF5018-EC14-8D19-659D-D0F154CCC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4"/>
            <a:ext cx="7560840" cy="4432216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9A96493-D834-2BDB-822D-3D0CB960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1D8F44-C65A-F6D1-3029-7ACD57062A77}"/>
              </a:ext>
            </a:extLst>
          </p:cNvPr>
          <p:cNvSpPr txBox="1"/>
          <p:nvPr/>
        </p:nvSpPr>
        <p:spPr>
          <a:xfrm>
            <a:off x="2479951" y="320825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8FA17DA-BF89-C835-C89B-5D57410B3B86}"/>
              </a:ext>
            </a:extLst>
          </p:cNvPr>
          <p:cNvSpPr txBox="1"/>
          <p:nvPr/>
        </p:nvSpPr>
        <p:spPr>
          <a:xfrm>
            <a:off x="2267744" y="39375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0BFAF4-1582-9FC0-FC99-313553F73A2E}"/>
              </a:ext>
            </a:extLst>
          </p:cNvPr>
          <p:cNvSpPr txBox="1"/>
          <p:nvPr/>
        </p:nvSpPr>
        <p:spPr>
          <a:xfrm>
            <a:off x="2411760" y="465540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E7A45A-74CB-D0CB-9374-304F7EC5793F}"/>
              </a:ext>
            </a:extLst>
          </p:cNvPr>
          <p:cNvSpPr txBox="1"/>
          <p:nvPr/>
        </p:nvSpPr>
        <p:spPr>
          <a:xfrm>
            <a:off x="2411760" y="538473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30352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CF0CF9D6-3955-84FE-AAAD-C072F5A51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96752"/>
            <a:ext cx="7240382" cy="4929411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7E3BEA-C26D-64BF-D5AA-783F705A7C57}"/>
              </a:ext>
            </a:extLst>
          </p:cNvPr>
          <p:cNvSpPr txBox="1"/>
          <p:nvPr/>
        </p:nvSpPr>
        <p:spPr>
          <a:xfrm>
            <a:off x="4067944" y="32921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A1B56B-BC2C-773A-4B24-BB6A3D672CC9}"/>
              </a:ext>
            </a:extLst>
          </p:cNvPr>
          <p:cNvSpPr txBox="1"/>
          <p:nvPr/>
        </p:nvSpPr>
        <p:spPr>
          <a:xfrm>
            <a:off x="3779912" y="42920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ED6B01-45C1-F390-F16D-C6E5168D6206}"/>
              </a:ext>
            </a:extLst>
          </p:cNvPr>
          <p:cNvSpPr txBox="1"/>
          <p:nvPr/>
        </p:nvSpPr>
        <p:spPr>
          <a:xfrm>
            <a:off x="3779912" y="52919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jumped</a:t>
            </a:r>
          </a:p>
        </p:txBody>
      </p:sp>
    </p:spTree>
    <p:extLst>
      <p:ext uri="{BB962C8B-B14F-4D97-AF65-F5344CB8AC3E}">
        <p14:creationId xmlns:p14="http://schemas.microsoft.com/office/powerpoint/2010/main" val="16229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22436F3D-7FD7-6B48-8B5B-9EF761255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762" y="1412776"/>
            <a:ext cx="1514475" cy="381000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F2E59F7-74D9-2F66-7309-51A39405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 b="-8889"/>
          <a:stretch/>
        </p:blipFill>
        <p:spPr>
          <a:xfrm>
            <a:off x="429359" y="951477"/>
            <a:ext cx="7455009" cy="46129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7E82F3B2-0EA7-4CBF-6085-06F74CCFC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00808"/>
            <a:ext cx="3888432" cy="138061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3918AF60-FAB3-6706-C975-E63013DDA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7" y="1700808"/>
            <a:ext cx="3954785" cy="138061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D81BC73A-4974-20DD-D029-A7184C6DD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068960"/>
            <a:ext cx="3715181" cy="130031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3F77E043-9489-6975-9C0A-1C893A9D9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358" y="4365104"/>
            <a:ext cx="5689970" cy="2420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AB5389-D6C5-0BEF-5F27-827D20530AF9}"/>
              </a:ext>
            </a:extLst>
          </p:cNvPr>
          <p:cNvSpPr txBox="1"/>
          <p:nvPr/>
        </p:nvSpPr>
        <p:spPr>
          <a:xfrm>
            <a:off x="2698491" y="46794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CC945C-563C-E30C-8085-C426BB8231AD}"/>
              </a:ext>
            </a:extLst>
          </p:cNvPr>
          <p:cNvSpPr txBox="1"/>
          <p:nvPr/>
        </p:nvSpPr>
        <p:spPr>
          <a:xfrm>
            <a:off x="5436096" y="46794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116B8C-9D49-135E-466F-198B7C969B84}"/>
              </a:ext>
            </a:extLst>
          </p:cNvPr>
          <p:cNvSpPr txBox="1"/>
          <p:nvPr/>
        </p:nvSpPr>
        <p:spPr>
          <a:xfrm>
            <a:off x="4252023" y="509626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2ED1276-55D8-0D86-9576-D7847286C71D}"/>
              </a:ext>
            </a:extLst>
          </p:cNvPr>
          <p:cNvSpPr txBox="1"/>
          <p:nvPr/>
        </p:nvSpPr>
        <p:spPr>
          <a:xfrm>
            <a:off x="2540278" y="551312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grabbed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09270A-2355-7C4C-08D0-675896ECE265}"/>
              </a:ext>
            </a:extLst>
          </p:cNvPr>
          <p:cNvSpPr txBox="1"/>
          <p:nvPr/>
        </p:nvSpPr>
        <p:spPr>
          <a:xfrm>
            <a:off x="3419872" y="593751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cleaned up</a:t>
            </a:r>
          </a:p>
        </p:txBody>
      </p:sp>
    </p:spTree>
    <p:extLst>
      <p:ext uri="{BB962C8B-B14F-4D97-AF65-F5344CB8AC3E}">
        <p14:creationId xmlns:p14="http://schemas.microsoft.com/office/powerpoint/2010/main" val="19683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CDFEECD4-59C2-012D-1D19-50DBF6E8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5DB3F8E1-1ADB-0AB5-4BE3-52AC7DD6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39" y="1484784"/>
            <a:ext cx="7420624" cy="4695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12E4BA-AE3D-9834-F0A5-6BB31C1C51AF}"/>
              </a:ext>
            </a:extLst>
          </p:cNvPr>
          <p:cNvSpPr txBox="1"/>
          <p:nvPr/>
        </p:nvSpPr>
        <p:spPr>
          <a:xfrm>
            <a:off x="4696564" y="2564904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played soccer in the afternoon.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7E2E47-0B45-4724-E7EB-71FB74BDE2A2}"/>
              </a:ext>
            </a:extLst>
          </p:cNvPr>
          <p:cNvSpPr txBox="1"/>
          <p:nvPr/>
        </p:nvSpPr>
        <p:spPr>
          <a:xfrm>
            <a:off x="4644008" y="3168278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Amanda went to the store.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4CC4F5-FFCF-D443-E37B-23C8BED7B7FF}"/>
              </a:ext>
            </a:extLst>
          </p:cNvPr>
          <p:cNvSpPr txBox="1"/>
          <p:nvPr/>
        </p:nvSpPr>
        <p:spPr>
          <a:xfrm>
            <a:off x="4644008" y="3784650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rode scooters in the park.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B0EE61-2121-FA58-1D8F-6239EC6C8E9A}"/>
              </a:ext>
            </a:extLst>
          </p:cNvPr>
          <p:cNvSpPr txBox="1"/>
          <p:nvPr/>
        </p:nvSpPr>
        <p:spPr>
          <a:xfrm>
            <a:off x="4139952" y="4425369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hurt his arm.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CC1403-ADB5-621A-2EAD-3DC99CA61AB1}"/>
              </a:ext>
            </a:extLst>
          </p:cNvPr>
          <p:cNvSpPr txBox="1"/>
          <p:nvPr/>
        </p:nvSpPr>
        <p:spPr>
          <a:xfrm>
            <a:off x="4139952" y="5043917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dropped my ice cream.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C71FF8-AAFE-57A1-A30F-E156CFC9857A}"/>
              </a:ext>
            </a:extLst>
          </p:cNvPr>
          <p:cNvSpPr txBox="1"/>
          <p:nvPr/>
        </p:nvSpPr>
        <p:spPr>
          <a:xfrm>
            <a:off x="4572000" y="5662465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Wendy carried some bags.</a:t>
            </a:r>
          </a:p>
        </p:txBody>
      </p:sp>
    </p:spTree>
    <p:extLst>
      <p:ext uri="{BB962C8B-B14F-4D97-AF65-F5344CB8AC3E}">
        <p14:creationId xmlns:p14="http://schemas.microsoft.com/office/powerpoint/2010/main" val="37520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A236C8B7-C900-2FFD-A715-8E412F57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6713114" cy="4773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62BCEA-1CC9-580A-E2E8-E4A896503ED7}"/>
              </a:ext>
            </a:extLst>
          </p:cNvPr>
          <p:cNvSpPr txBox="1"/>
          <p:nvPr/>
        </p:nvSpPr>
        <p:spPr>
          <a:xfrm>
            <a:off x="4067944" y="1215772"/>
            <a:ext cx="2736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did chores at home.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B508F1D-A206-D279-1C78-DC718681DCA8}"/>
              </a:ext>
            </a:extLst>
          </p:cNvPr>
          <p:cNvSpPr txBox="1"/>
          <p:nvPr/>
        </p:nvSpPr>
        <p:spPr>
          <a:xfrm>
            <a:off x="3923928" y="1834617"/>
            <a:ext cx="2736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made lunch.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7DC132-97BF-CEBD-F0BE-4C4719F1579F}"/>
              </a:ext>
            </a:extLst>
          </p:cNvPr>
          <p:cNvSpPr txBox="1"/>
          <p:nvPr/>
        </p:nvSpPr>
        <p:spPr>
          <a:xfrm>
            <a:off x="3995936" y="2456725"/>
            <a:ext cx="2736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 hit the ball.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9E0E24-01CB-D96F-9A32-2E1275CB40EB}"/>
              </a:ext>
            </a:extLst>
          </p:cNvPr>
          <p:cNvSpPr txBox="1"/>
          <p:nvPr/>
        </p:nvSpPr>
        <p:spPr>
          <a:xfrm>
            <a:off x="4411614" y="3092859"/>
            <a:ext cx="33287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flowers grew in spring.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A856E3-C2C2-98F7-7B69-CEF828B6ECAF}"/>
              </a:ext>
            </a:extLst>
          </p:cNvPr>
          <p:cNvSpPr txBox="1"/>
          <p:nvPr/>
        </p:nvSpPr>
        <p:spPr>
          <a:xfrm>
            <a:off x="3963069" y="3728993"/>
            <a:ext cx="2736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paid for the meal.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572586-3A36-F8EF-40A2-29FCB79E59F5}"/>
              </a:ext>
            </a:extLst>
          </p:cNvPr>
          <p:cNvSpPr txBox="1"/>
          <p:nvPr/>
        </p:nvSpPr>
        <p:spPr>
          <a:xfrm>
            <a:off x="4360830" y="4355897"/>
            <a:ext cx="36675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studied math with Mom.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4EC986-6232-DA89-D448-DD1889E8DDE3}"/>
              </a:ext>
            </a:extLst>
          </p:cNvPr>
          <p:cNvSpPr txBox="1"/>
          <p:nvPr/>
        </p:nvSpPr>
        <p:spPr>
          <a:xfrm>
            <a:off x="4211960" y="4971187"/>
            <a:ext cx="36675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cut the vegetables.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B02F46-B085-7E9F-8FEB-5A5A205C0EAE}"/>
              </a:ext>
            </a:extLst>
          </p:cNvPr>
          <p:cNvSpPr txBox="1"/>
          <p:nvPr/>
        </p:nvSpPr>
        <p:spPr>
          <a:xfrm>
            <a:off x="4644008" y="5589240"/>
            <a:ext cx="36675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family ran along the beach.</a:t>
            </a:r>
          </a:p>
        </p:txBody>
      </p:sp>
    </p:spTree>
    <p:extLst>
      <p:ext uri="{BB962C8B-B14F-4D97-AF65-F5344CB8AC3E}">
        <p14:creationId xmlns:p14="http://schemas.microsoft.com/office/powerpoint/2010/main" val="208914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="" xmlns:a16="http://schemas.microsoft.com/office/drawing/2014/main" id="{E7363801-EF58-1DFD-1724-15B30F997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529" y="1423317"/>
            <a:ext cx="5723743" cy="4525963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="" xmlns:a16="http://schemas.microsoft.com/office/drawing/2014/main" id="{449E95BD-404A-6214-5A99-09B529F2D822}"/>
              </a:ext>
            </a:extLst>
          </p:cNvPr>
          <p:cNvSpPr/>
          <p:nvPr/>
        </p:nvSpPr>
        <p:spPr>
          <a:xfrm>
            <a:off x="5058000" y="181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BB582FCD-77CF-8318-EA49-A95244C88CE0}"/>
              </a:ext>
            </a:extLst>
          </p:cNvPr>
          <p:cNvSpPr/>
          <p:nvPr/>
        </p:nvSpPr>
        <p:spPr>
          <a:xfrm>
            <a:off x="3402000" y="271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0309C80C-EC7A-F34E-6027-DD2AC0AC1421}"/>
              </a:ext>
            </a:extLst>
          </p:cNvPr>
          <p:cNvSpPr/>
          <p:nvPr/>
        </p:nvSpPr>
        <p:spPr>
          <a:xfrm>
            <a:off x="3402000" y="3636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C5252FE1-9477-FAD3-404C-111A25720935}"/>
              </a:ext>
            </a:extLst>
          </p:cNvPr>
          <p:cNvSpPr/>
          <p:nvPr/>
        </p:nvSpPr>
        <p:spPr>
          <a:xfrm>
            <a:off x="3384000" y="455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5B3744CD-E100-3943-F3B0-128C5D457FE9}"/>
              </a:ext>
            </a:extLst>
          </p:cNvPr>
          <p:cNvSpPr/>
          <p:nvPr/>
        </p:nvSpPr>
        <p:spPr>
          <a:xfrm>
            <a:off x="5058000" y="5475715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3D6034A-219B-E70F-9BC3-AFE38E31CA01}"/>
              </a:ext>
            </a:extLst>
          </p:cNvPr>
          <p:cNvSpPr txBox="1"/>
          <p:nvPr/>
        </p:nvSpPr>
        <p:spPr>
          <a:xfrm>
            <a:off x="2555776" y="13751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001950-342C-C4D5-60A7-3E285ECA3E3E}"/>
              </a:ext>
            </a:extLst>
          </p:cNvPr>
          <p:cNvSpPr txBox="1"/>
          <p:nvPr/>
        </p:nvSpPr>
        <p:spPr>
          <a:xfrm>
            <a:off x="3779912" y="22768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473DFEC-F91E-4E2C-03FF-4C97BB70FD9A}"/>
              </a:ext>
            </a:extLst>
          </p:cNvPr>
          <p:cNvSpPr txBox="1"/>
          <p:nvPr/>
        </p:nvSpPr>
        <p:spPr>
          <a:xfrm>
            <a:off x="3275856" y="321492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EDB9AA-7797-07C9-4C84-D0C2800F577F}"/>
              </a:ext>
            </a:extLst>
          </p:cNvPr>
          <p:cNvSpPr txBox="1"/>
          <p:nvPr/>
        </p:nvSpPr>
        <p:spPr>
          <a:xfrm>
            <a:off x="3059832" y="411738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D3FD4FD-7459-6B97-4C12-16EA6C77EA62}"/>
              </a:ext>
            </a:extLst>
          </p:cNvPr>
          <p:cNvSpPr txBox="1"/>
          <p:nvPr/>
        </p:nvSpPr>
        <p:spPr>
          <a:xfrm>
            <a:off x="2771932" y="505430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headache</a:t>
            </a:r>
          </a:p>
        </p:txBody>
      </p:sp>
    </p:spTree>
    <p:extLst>
      <p:ext uri="{BB962C8B-B14F-4D97-AF65-F5344CB8AC3E}">
        <p14:creationId xmlns:p14="http://schemas.microsoft.com/office/powerpoint/2010/main" val="2317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" grpId="0"/>
      <p:bldP spid="3" grpId="0"/>
      <p:bldP spid="10" grpId="0"/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B3610124-4A35-D20D-A0A3-041C6BE9C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486" y="1590780"/>
            <a:ext cx="7553028" cy="3676439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B7B4B5-CD3D-AA2E-5D1F-EF26296882F6}"/>
              </a:ext>
            </a:extLst>
          </p:cNvPr>
          <p:cNvSpPr txBox="1"/>
          <p:nvPr/>
        </p:nvSpPr>
        <p:spPr>
          <a:xfrm>
            <a:off x="4436039" y="274376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ate our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dinner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938E83-7C83-3A0E-7F96-8831FD0867D0}"/>
              </a:ext>
            </a:extLst>
          </p:cNvPr>
          <p:cNvSpPr txBox="1"/>
          <p:nvPr/>
        </p:nvSpPr>
        <p:spPr>
          <a:xfrm>
            <a:off x="4427984" y="341041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rode the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CB82C9-B34D-5ED9-E7CE-BFB7827B2E76}"/>
              </a:ext>
            </a:extLst>
          </p:cNvPr>
          <p:cNvSpPr txBox="1"/>
          <p:nvPr/>
        </p:nvSpPr>
        <p:spPr>
          <a:xfrm>
            <a:off x="4788024" y="40770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Terry played video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E384E4D-FAA1-1DF4-A64E-11580A44E066}"/>
              </a:ext>
            </a:extLst>
          </p:cNvPr>
          <p:cNvSpPr txBox="1"/>
          <p:nvPr/>
        </p:nvSpPr>
        <p:spPr>
          <a:xfrm>
            <a:off x="4860032" y="475678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sister made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pancakes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34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5C3DB406-BE85-31B0-35A5-7BB0863D2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76" y="1268760"/>
            <a:ext cx="7324448" cy="4537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4C8728-03C7-DF3E-4099-731D6933B099}"/>
              </a:ext>
            </a:extLst>
          </p:cNvPr>
          <p:cNvSpPr txBox="1"/>
          <p:nvPr/>
        </p:nvSpPr>
        <p:spPr>
          <a:xfrm>
            <a:off x="2051720" y="31533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73EB3A-18B5-3C73-9A48-6B900A777A08}"/>
              </a:ext>
            </a:extLst>
          </p:cNvPr>
          <p:cNvSpPr txBox="1"/>
          <p:nvPr/>
        </p:nvSpPr>
        <p:spPr>
          <a:xfrm>
            <a:off x="1763688" y="356272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7A33F5-6ECA-9CE6-BDD5-CEFD876FCF25}"/>
              </a:ext>
            </a:extLst>
          </p:cNvPr>
          <p:cNvSpPr txBox="1"/>
          <p:nvPr/>
        </p:nvSpPr>
        <p:spPr>
          <a:xfrm>
            <a:off x="6732240" y="356272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8084B7-6C2C-8FDC-148C-4FF39E716A53}"/>
              </a:ext>
            </a:extLst>
          </p:cNvPr>
          <p:cNvSpPr txBox="1"/>
          <p:nvPr/>
        </p:nvSpPr>
        <p:spPr>
          <a:xfrm>
            <a:off x="6228184" y="396855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017864-3541-BDF5-B395-E89CA909F2D3}"/>
              </a:ext>
            </a:extLst>
          </p:cNvPr>
          <p:cNvSpPr txBox="1"/>
          <p:nvPr/>
        </p:nvSpPr>
        <p:spPr>
          <a:xfrm>
            <a:off x="3203848" y="43743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1DF81D-B950-410F-2AB8-8893E7A787A6}"/>
              </a:ext>
            </a:extLst>
          </p:cNvPr>
          <p:cNvSpPr txBox="1"/>
          <p:nvPr/>
        </p:nvSpPr>
        <p:spPr>
          <a:xfrm>
            <a:off x="6439116" y="43743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05E0206-7792-6429-7A75-83629B61CBC3}"/>
              </a:ext>
            </a:extLst>
          </p:cNvPr>
          <p:cNvSpPr txBox="1"/>
          <p:nvPr/>
        </p:nvSpPr>
        <p:spPr>
          <a:xfrm>
            <a:off x="2339752" y="47687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</p:spTree>
    <p:extLst>
      <p:ext uri="{BB962C8B-B14F-4D97-AF65-F5344CB8AC3E}">
        <p14:creationId xmlns:p14="http://schemas.microsoft.com/office/powerpoint/2010/main" val="21660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4321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9 Did She Close the Window?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8080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past simple tense in negatives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0" y="1772816"/>
            <a:ext cx="8317146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061AAA05-77E1-D401-AD01-584B6212C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08786"/>
            <a:ext cx="7488832" cy="3840427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8E47C909-AA28-C6BD-25B2-4E5690960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E5DC19DA-50B9-9856-DC30-1D2D708550E4}"/>
              </a:ext>
            </a:extLst>
          </p:cNvPr>
          <p:cNvCxnSpPr>
            <a:cxnSpLocks/>
          </p:cNvCxnSpPr>
          <p:nvPr/>
        </p:nvCxnSpPr>
        <p:spPr>
          <a:xfrm>
            <a:off x="4355976" y="2972949"/>
            <a:ext cx="2016224" cy="205522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DD6B0F7B-85C3-72E2-F701-E78E32702A12}"/>
              </a:ext>
            </a:extLst>
          </p:cNvPr>
          <p:cNvCxnSpPr>
            <a:cxnSpLocks/>
          </p:cNvCxnSpPr>
          <p:nvPr/>
        </p:nvCxnSpPr>
        <p:spPr>
          <a:xfrm flipV="1">
            <a:off x="4355976" y="2300875"/>
            <a:ext cx="2016224" cy="136815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="" xmlns:a16="http://schemas.microsoft.com/office/drawing/2014/main" id="{73891D1F-97F4-C189-7F63-AD06293989FB}"/>
              </a:ext>
            </a:extLst>
          </p:cNvPr>
          <p:cNvCxnSpPr>
            <a:cxnSpLocks/>
          </p:cNvCxnSpPr>
          <p:nvPr/>
        </p:nvCxnSpPr>
        <p:spPr>
          <a:xfrm flipV="1">
            <a:off x="4383261" y="3654417"/>
            <a:ext cx="2016224" cy="69607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="" xmlns:a16="http://schemas.microsoft.com/office/drawing/2014/main" id="{CE06D212-D3E0-8ADF-7C1F-B7DA9D5F2C69}"/>
              </a:ext>
            </a:extLst>
          </p:cNvPr>
          <p:cNvCxnSpPr>
            <a:cxnSpLocks/>
          </p:cNvCxnSpPr>
          <p:nvPr/>
        </p:nvCxnSpPr>
        <p:spPr>
          <a:xfrm flipV="1">
            <a:off x="4377407" y="4350494"/>
            <a:ext cx="2022078" cy="69592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1D572D26-AFD9-BCD3-DA25-E7DE11FDB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764704"/>
            <a:ext cx="6264696" cy="5718646"/>
          </a:xfr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E9A9AFFA-CE2E-1C82-EF7E-C16345D8F63D}"/>
              </a:ext>
            </a:extLst>
          </p:cNvPr>
          <p:cNvSpPr/>
          <p:nvPr/>
        </p:nvSpPr>
        <p:spPr>
          <a:xfrm>
            <a:off x="4536000" y="2772000"/>
            <a:ext cx="43834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396CB13B-26C9-8A69-FA34-BF367BC7A41A}"/>
              </a:ext>
            </a:extLst>
          </p:cNvPr>
          <p:cNvSpPr/>
          <p:nvPr/>
        </p:nvSpPr>
        <p:spPr>
          <a:xfrm>
            <a:off x="4590000" y="3789041"/>
            <a:ext cx="43834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9791455F-62DC-E736-94DC-5385D8879DE0}"/>
              </a:ext>
            </a:extLst>
          </p:cNvPr>
          <p:cNvSpPr/>
          <p:nvPr/>
        </p:nvSpPr>
        <p:spPr>
          <a:xfrm>
            <a:off x="3942000" y="4788000"/>
            <a:ext cx="43834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85202DFC-2431-C1E1-FF6F-88F7664F25F8}"/>
              </a:ext>
            </a:extLst>
          </p:cNvPr>
          <p:cNvSpPr/>
          <p:nvPr/>
        </p:nvSpPr>
        <p:spPr>
          <a:xfrm>
            <a:off x="3553200" y="5805264"/>
            <a:ext cx="43834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6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F43D12EE-A002-7C83-A506-E29BEACFB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578431"/>
            <a:ext cx="7776864" cy="3866793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936D2B6E-9C14-52CB-8EFA-961C398C6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A5A5B1-E6A3-BE13-9FF5-B66238227BA0}"/>
              </a:ext>
            </a:extLst>
          </p:cNvPr>
          <p:cNvSpPr txBox="1"/>
          <p:nvPr/>
        </p:nvSpPr>
        <p:spPr>
          <a:xfrm>
            <a:off x="4366509" y="2715273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Terry didn’t want to buy a new bag.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C889BE-5E10-3500-3029-50C414D14FBE}"/>
              </a:ext>
            </a:extLst>
          </p:cNvPr>
          <p:cNvSpPr txBox="1"/>
          <p:nvPr/>
        </p:nvSpPr>
        <p:spPr>
          <a:xfrm>
            <a:off x="4972592" y="3441195"/>
            <a:ext cx="41764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didn’t drive to the beach on the weekend.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2B8DE6-023A-F613-B7A5-B272B5439D6F}"/>
              </a:ext>
            </a:extLst>
          </p:cNvPr>
          <p:cNvSpPr txBox="1"/>
          <p:nvPr/>
        </p:nvSpPr>
        <p:spPr>
          <a:xfrm>
            <a:off x="3707904" y="4140000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Donna didn’t fall off her bike.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EA9321-AF1D-ED72-9649-28B763F5D7C9}"/>
              </a:ext>
            </a:extLst>
          </p:cNvPr>
          <p:cNvSpPr txBox="1"/>
          <p:nvPr/>
        </p:nvSpPr>
        <p:spPr>
          <a:xfrm>
            <a:off x="3707904" y="4842000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Polly didn’t close the door.</a:t>
            </a:r>
          </a:p>
        </p:txBody>
      </p:sp>
    </p:spTree>
    <p:extLst>
      <p:ext uri="{BB962C8B-B14F-4D97-AF65-F5344CB8AC3E}">
        <p14:creationId xmlns:p14="http://schemas.microsoft.com/office/powerpoint/2010/main" val="3611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606B0AB8-E9E0-A0A5-DD4F-48080ACC0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836711"/>
            <a:ext cx="6768752" cy="5578857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3A83A9-34A2-12D4-CA13-89CDE61EB602}"/>
              </a:ext>
            </a:extLst>
          </p:cNvPr>
          <p:cNvSpPr txBox="1"/>
          <p:nvPr/>
        </p:nvSpPr>
        <p:spPr>
          <a:xfrm>
            <a:off x="5148064" y="258569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he didn’t.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CEB7A5-A044-BC27-61B9-2FF83853397E}"/>
              </a:ext>
            </a:extLst>
          </p:cNvPr>
          <p:cNvSpPr txBox="1"/>
          <p:nvPr/>
        </p:nvSpPr>
        <p:spPr>
          <a:xfrm>
            <a:off x="4427984" y="35752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he did.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724D28-9FCC-2037-01F2-360908AD8588}"/>
              </a:ext>
            </a:extLst>
          </p:cNvPr>
          <p:cNvSpPr txBox="1"/>
          <p:nvPr/>
        </p:nvSpPr>
        <p:spPr>
          <a:xfrm>
            <a:off x="5076056" y="456130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they didn’t.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6351B5-229E-2827-0C86-3A34E46EBAF6}"/>
              </a:ext>
            </a:extLst>
          </p:cNvPr>
          <p:cNvSpPr txBox="1"/>
          <p:nvPr/>
        </p:nvSpPr>
        <p:spPr>
          <a:xfrm>
            <a:off x="5076056" y="553349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it didn’t.</a:t>
            </a:r>
          </a:p>
        </p:txBody>
      </p:sp>
    </p:spTree>
    <p:extLst>
      <p:ext uri="{BB962C8B-B14F-4D97-AF65-F5344CB8AC3E}">
        <p14:creationId xmlns:p14="http://schemas.microsoft.com/office/powerpoint/2010/main" val="1107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9">
            <a:extLst>
              <a:ext uri="{FF2B5EF4-FFF2-40B4-BE49-F238E27FC236}">
                <a16:creationId xmlns="" xmlns:a16="http://schemas.microsoft.com/office/drawing/2014/main" id="{B7F22C1F-09DB-F150-B041-80C765875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850" y="1424672"/>
            <a:ext cx="1638300" cy="352425"/>
          </a:xfr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C7AA377-63CA-C145-42C3-4E296893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9" y="951477"/>
            <a:ext cx="2376264" cy="47319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29515898-6404-5ABA-0207-55F936E9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47" y="1772816"/>
            <a:ext cx="3967940" cy="140417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F8B9068B-96A2-593F-B5D9-A0AED384F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772816"/>
            <a:ext cx="4046177" cy="140975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0095CFEA-0B97-3E55-1EC3-6FB549656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305" y="3140968"/>
            <a:ext cx="3967389" cy="138904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ADD3B7D9-19D0-C2EA-31DA-BF595561D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735" y="4509120"/>
            <a:ext cx="5638578" cy="232128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C9BBBA03-8D3E-AEF4-CF52-7F23DBEC5035}"/>
              </a:ext>
            </a:extLst>
          </p:cNvPr>
          <p:cNvSpPr/>
          <p:nvPr/>
        </p:nvSpPr>
        <p:spPr>
          <a:xfrm>
            <a:off x="4896000" y="4932000"/>
            <a:ext cx="864096" cy="25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F9AD01F6-105C-26DF-E34B-7EFCFC368B7E}"/>
              </a:ext>
            </a:extLst>
          </p:cNvPr>
          <p:cNvSpPr/>
          <p:nvPr/>
        </p:nvSpPr>
        <p:spPr>
          <a:xfrm>
            <a:off x="6030000" y="4950000"/>
            <a:ext cx="44393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7F4F4239-3259-2682-46D9-3F5AF3A35A10}"/>
              </a:ext>
            </a:extLst>
          </p:cNvPr>
          <p:cNvSpPr/>
          <p:nvPr/>
        </p:nvSpPr>
        <p:spPr>
          <a:xfrm>
            <a:off x="2805623" y="5356169"/>
            <a:ext cx="44393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F20E768C-3A4C-5800-920E-51EC1E00D748}"/>
              </a:ext>
            </a:extLst>
          </p:cNvPr>
          <p:cNvSpPr/>
          <p:nvPr/>
        </p:nvSpPr>
        <p:spPr>
          <a:xfrm>
            <a:off x="3358800" y="5688000"/>
            <a:ext cx="550592" cy="315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DAE6D2E6-034E-ADAB-9CD4-C2BBA23078CA}"/>
              </a:ext>
            </a:extLst>
          </p:cNvPr>
          <p:cNvSpPr/>
          <p:nvPr/>
        </p:nvSpPr>
        <p:spPr>
          <a:xfrm>
            <a:off x="2915817" y="6117655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3F836801-636E-B32A-4FCF-82E28C727367}"/>
              </a:ext>
            </a:extLst>
          </p:cNvPr>
          <p:cNvSpPr/>
          <p:nvPr/>
        </p:nvSpPr>
        <p:spPr>
          <a:xfrm>
            <a:off x="4626000" y="6102000"/>
            <a:ext cx="769997" cy="25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9F1CB9B5-52B2-8752-213A-1906A7296AEF}"/>
              </a:ext>
            </a:extLst>
          </p:cNvPr>
          <p:cNvSpPr/>
          <p:nvPr/>
        </p:nvSpPr>
        <p:spPr>
          <a:xfrm>
            <a:off x="3407745" y="6525344"/>
            <a:ext cx="35527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8219892D-732A-1736-0A9A-67A9534FDA8F}"/>
              </a:ext>
            </a:extLst>
          </p:cNvPr>
          <p:cNvSpPr/>
          <p:nvPr/>
        </p:nvSpPr>
        <p:spPr>
          <a:xfrm>
            <a:off x="5152258" y="6525344"/>
            <a:ext cx="427853" cy="25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13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624ED074-ED63-8A51-1684-0457EC0BA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84784"/>
            <a:ext cx="5832648" cy="4933781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ABA2E926-905D-A4B4-2B7C-6323637E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6C71E32D-C9AA-6791-2F66-F08BCC9C6BF2}"/>
              </a:ext>
            </a:extLst>
          </p:cNvPr>
          <p:cNvSpPr/>
          <p:nvPr/>
        </p:nvSpPr>
        <p:spPr>
          <a:xfrm>
            <a:off x="3420000" y="3258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9585CF-7EEF-69F5-4A60-8576371BA933}"/>
              </a:ext>
            </a:extLst>
          </p:cNvPr>
          <p:cNvSpPr txBox="1"/>
          <p:nvPr/>
        </p:nvSpPr>
        <p:spPr>
          <a:xfrm>
            <a:off x="3295553" y="283254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11E918BD-6B14-CD1D-EEA9-5B61FE89A034}"/>
              </a:ext>
            </a:extLst>
          </p:cNvPr>
          <p:cNvSpPr/>
          <p:nvPr/>
        </p:nvSpPr>
        <p:spPr>
          <a:xfrm>
            <a:off x="3420000" y="4194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1A3E2932-6045-E231-84CB-E9F5ACBC062A}"/>
              </a:ext>
            </a:extLst>
          </p:cNvPr>
          <p:cNvSpPr/>
          <p:nvPr/>
        </p:nvSpPr>
        <p:spPr>
          <a:xfrm>
            <a:off x="3420000" y="513661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A7C725D8-1F40-3B8B-DA75-D5004DA9A14E}"/>
              </a:ext>
            </a:extLst>
          </p:cNvPr>
          <p:cNvSpPr/>
          <p:nvPr/>
        </p:nvSpPr>
        <p:spPr>
          <a:xfrm>
            <a:off x="1638000" y="6084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13F317-3A83-77DE-DD10-BC428A26FAB3}"/>
              </a:ext>
            </a:extLst>
          </p:cNvPr>
          <p:cNvSpPr txBox="1"/>
          <p:nvPr/>
        </p:nvSpPr>
        <p:spPr>
          <a:xfrm>
            <a:off x="2968041" y="37670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6BDA246-324B-B884-CE80-529D981BD4EF}"/>
              </a:ext>
            </a:extLst>
          </p:cNvPr>
          <p:cNvSpPr txBox="1"/>
          <p:nvPr/>
        </p:nvSpPr>
        <p:spPr>
          <a:xfrm>
            <a:off x="2178104" y="471384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she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79DB16E-9F6B-D6F6-9684-212FE72ED760}"/>
              </a:ext>
            </a:extLst>
          </p:cNvPr>
          <p:cNvSpPr txBox="1"/>
          <p:nvPr/>
        </p:nvSpPr>
        <p:spPr>
          <a:xfrm>
            <a:off x="4519689" y="56612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30964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282AD865-0802-5682-77AC-6F12CA52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30640"/>
            <a:ext cx="4608512" cy="4618640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78289CD2-05B2-CCFF-1657-2B0E0C14A2F5}"/>
              </a:ext>
            </a:extLst>
          </p:cNvPr>
          <p:cNvSpPr/>
          <p:nvPr/>
        </p:nvSpPr>
        <p:spPr>
          <a:xfrm>
            <a:off x="1584000" y="1710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14E3A1-5849-6E11-090E-AF434036794C}"/>
              </a:ext>
            </a:extLst>
          </p:cNvPr>
          <p:cNvSpPr txBox="1"/>
          <p:nvPr/>
        </p:nvSpPr>
        <p:spPr>
          <a:xfrm>
            <a:off x="2339752" y="1280350"/>
            <a:ext cx="1008112" cy="370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</a:t>
            </a:r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90E49D9F-FE19-DB29-36A6-375FDE0A59A6}"/>
              </a:ext>
            </a:extLst>
          </p:cNvPr>
          <p:cNvSpPr/>
          <p:nvPr/>
        </p:nvSpPr>
        <p:spPr>
          <a:xfrm>
            <a:off x="1584000" y="2664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9A86D3E0-AFFA-4EC4-2273-1A489E61424D}"/>
              </a:ext>
            </a:extLst>
          </p:cNvPr>
          <p:cNvSpPr/>
          <p:nvPr/>
        </p:nvSpPr>
        <p:spPr>
          <a:xfrm>
            <a:off x="3384000" y="3600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0B811BC3-864C-8E1D-6CF8-8558F3ABDF1F}"/>
              </a:ext>
            </a:extLst>
          </p:cNvPr>
          <p:cNvSpPr/>
          <p:nvPr/>
        </p:nvSpPr>
        <p:spPr>
          <a:xfrm>
            <a:off x="1584000" y="4570307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86C1353D-681E-1A9E-88CE-326EF6C89131}"/>
              </a:ext>
            </a:extLst>
          </p:cNvPr>
          <p:cNvSpPr/>
          <p:nvPr/>
        </p:nvSpPr>
        <p:spPr>
          <a:xfrm>
            <a:off x="3384000" y="5508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A7CF8E0-1553-310E-6DA3-B7F2F897D654}"/>
              </a:ext>
            </a:extLst>
          </p:cNvPr>
          <p:cNvSpPr txBox="1"/>
          <p:nvPr/>
        </p:nvSpPr>
        <p:spPr>
          <a:xfrm>
            <a:off x="2195736" y="2233681"/>
            <a:ext cx="1008112" cy="370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9987F9-FBB3-0368-8E1A-7B566F2AD4E0}"/>
              </a:ext>
            </a:extLst>
          </p:cNvPr>
          <p:cNvSpPr txBox="1"/>
          <p:nvPr/>
        </p:nvSpPr>
        <p:spPr>
          <a:xfrm>
            <a:off x="2701148" y="3175089"/>
            <a:ext cx="1008112" cy="370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C98C3C-EA71-3FC7-12E6-024E380CFCE0}"/>
              </a:ext>
            </a:extLst>
          </p:cNvPr>
          <p:cNvSpPr txBox="1"/>
          <p:nvPr/>
        </p:nvSpPr>
        <p:spPr>
          <a:xfrm>
            <a:off x="2051720" y="4142165"/>
            <a:ext cx="134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didn’t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94778D8-1048-F298-7D6D-1FF78CAFC112}"/>
              </a:ext>
            </a:extLst>
          </p:cNvPr>
          <p:cNvSpPr txBox="1"/>
          <p:nvPr/>
        </p:nvSpPr>
        <p:spPr>
          <a:xfrm>
            <a:off x="3059832" y="5083573"/>
            <a:ext cx="134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3031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B80A33F-4622-EC7C-EEEA-5BB5A61F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pic>
        <p:nvPicPr>
          <p:cNvPr id="10" name="내용 개체 틀 9">
            <a:extLst>
              <a:ext uri="{FF2B5EF4-FFF2-40B4-BE49-F238E27FC236}">
                <a16:creationId xmlns="" xmlns:a16="http://schemas.microsoft.com/office/drawing/2014/main" id="{EB46E2F8-D2B7-82D1-710C-7C381089F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278303"/>
            <a:ext cx="4962525" cy="523875"/>
          </a:xfr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0C934CE4-281D-D52F-82E0-406DE81A6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931230"/>
            <a:ext cx="4320480" cy="42925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495D11EF-2D05-9EE9-A73F-C601F6BDE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088837"/>
            <a:ext cx="4104456" cy="39773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EF543C-B249-2D73-113A-4F4D5206E549}"/>
              </a:ext>
            </a:extLst>
          </p:cNvPr>
          <p:cNvSpPr txBox="1"/>
          <p:nvPr/>
        </p:nvSpPr>
        <p:spPr>
          <a:xfrm>
            <a:off x="6732240" y="273532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E8B9641-6C9E-CDE9-5D6A-1BC57F9F7193}"/>
              </a:ext>
            </a:extLst>
          </p:cNvPr>
          <p:cNvSpPr txBox="1"/>
          <p:nvPr/>
        </p:nvSpPr>
        <p:spPr>
          <a:xfrm>
            <a:off x="6012160" y="34396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pizza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D9D8E88-8CF2-2D89-B5B9-D8F73A378479}"/>
              </a:ext>
            </a:extLst>
          </p:cNvPr>
          <p:cNvSpPr txBox="1"/>
          <p:nvPr/>
        </p:nvSpPr>
        <p:spPr>
          <a:xfrm>
            <a:off x="6300192" y="414089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C0031C0-F4F2-21F5-1649-26AA5DA65D08}"/>
              </a:ext>
            </a:extLst>
          </p:cNvPr>
          <p:cNvSpPr txBox="1"/>
          <p:nvPr/>
        </p:nvSpPr>
        <p:spPr>
          <a:xfrm>
            <a:off x="6300192" y="48618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aquarium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22C75D-39D7-A8D7-D087-BBDA6DEF27FF}"/>
              </a:ext>
            </a:extLst>
          </p:cNvPr>
          <p:cNvSpPr txBox="1"/>
          <p:nvPr/>
        </p:nvSpPr>
        <p:spPr>
          <a:xfrm>
            <a:off x="7308304" y="556615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55648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F335F1DA-7727-C70B-DD63-423CC619C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232" y="1741655"/>
            <a:ext cx="8075536" cy="3374690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B16F17-FE0C-1728-E3D0-FC06193504AB}"/>
              </a:ext>
            </a:extLst>
          </p:cNvPr>
          <p:cNvSpPr txBox="1"/>
          <p:nvPr/>
        </p:nvSpPr>
        <p:spPr>
          <a:xfrm>
            <a:off x="4499992" y="283395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Andy walk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517341-489F-A14A-D3E4-A26AD766926E}"/>
              </a:ext>
            </a:extLst>
          </p:cNvPr>
          <p:cNvSpPr txBox="1"/>
          <p:nvPr/>
        </p:nvSpPr>
        <p:spPr>
          <a:xfrm>
            <a:off x="4211960" y="342781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she sing loud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EBA523E-2FB0-E608-C4A2-5A5C0F95B9D8}"/>
              </a:ext>
            </a:extLst>
          </p:cNvPr>
          <p:cNvSpPr txBox="1"/>
          <p:nvPr/>
        </p:nvSpPr>
        <p:spPr>
          <a:xfrm>
            <a:off x="4788024" y="40354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birds didn’t fly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90AB06-8F33-73FC-2E60-65732FF28B8E}"/>
              </a:ext>
            </a:extLst>
          </p:cNvPr>
          <p:cNvSpPr txBox="1"/>
          <p:nvPr/>
        </p:nvSpPr>
        <p:spPr>
          <a:xfrm>
            <a:off x="4788024" y="464305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didn’t open the door</a:t>
            </a:r>
          </a:p>
        </p:txBody>
      </p:sp>
    </p:spTree>
    <p:extLst>
      <p:ext uri="{BB962C8B-B14F-4D97-AF65-F5344CB8AC3E}">
        <p14:creationId xmlns:p14="http://schemas.microsoft.com/office/powerpoint/2010/main" val="16887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A7CB346D-5B07-B1C3-D0F3-9EFF9E0B3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98" y="1340768"/>
            <a:ext cx="7658604" cy="4857403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08470D-3D39-09CB-8DFA-225670D07224}"/>
              </a:ext>
            </a:extLst>
          </p:cNvPr>
          <p:cNvSpPr txBox="1"/>
          <p:nvPr/>
        </p:nvSpPr>
        <p:spPr>
          <a:xfrm>
            <a:off x="4283968" y="24928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24C3D0-9A59-AE03-CBE0-24F1B5C9CDEE}"/>
              </a:ext>
            </a:extLst>
          </p:cNvPr>
          <p:cNvSpPr txBox="1"/>
          <p:nvPr/>
        </p:nvSpPr>
        <p:spPr>
          <a:xfrm>
            <a:off x="2851882" y="285766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B72CE4-F9CB-2A3A-8566-9EA095A79A07}"/>
              </a:ext>
            </a:extLst>
          </p:cNvPr>
          <p:cNvSpPr txBox="1"/>
          <p:nvPr/>
        </p:nvSpPr>
        <p:spPr>
          <a:xfrm>
            <a:off x="4211960" y="28575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0B1828-C06F-FD83-97E7-590A1DD4A39D}"/>
              </a:ext>
            </a:extLst>
          </p:cNvPr>
          <p:cNvSpPr txBox="1"/>
          <p:nvPr/>
        </p:nvSpPr>
        <p:spPr>
          <a:xfrm>
            <a:off x="3258737" y="32269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6AEFD2-E56B-2BC3-36B5-1B02955E591A}"/>
              </a:ext>
            </a:extLst>
          </p:cNvPr>
          <p:cNvSpPr txBox="1"/>
          <p:nvPr/>
        </p:nvSpPr>
        <p:spPr>
          <a:xfrm>
            <a:off x="1907704" y="359613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5A71F2-B896-3CC4-3B5D-ADB46E6A2D57}"/>
              </a:ext>
            </a:extLst>
          </p:cNvPr>
          <p:cNvSpPr txBox="1"/>
          <p:nvPr/>
        </p:nvSpPr>
        <p:spPr>
          <a:xfrm>
            <a:off x="2627784" y="398690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BC4E62-AD67-D9D0-98D7-8FF752285050}"/>
              </a:ext>
            </a:extLst>
          </p:cNvPr>
          <p:cNvSpPr txBox="1"/>
          <p:nvPr/>
        </p:nvSpPr>
        <p:spPr>
          <a:xfrm>
            <a:off x="2195736" y="43561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</a:t>
            </a:r>
          </a:p>
        </p:txBody>
      </p:sp>
    </p:spTree>
    <p:extLst>
      <p:ext uri="{BB962C8B-B14F-4D97-AF65-F5344CB8AC3E}">
        <p14:creationId xmlns:p14="http://schemas.microsoft.com/office/powerpoint/2010/main" val="13857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3070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10 They Sang Happily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76529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adverbs.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00CD7877-4C2F-96C4-3035-DC8D7796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068" y="1556792"/>
            <a:ext cx="7529864" cy="3528392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7667BAFF-E3A5-01E9-FBA0-D5C9ED99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63160"/>
            <a:ext cx="3842630" cy="635299"/>
          </a:xfrm>
          <a:prstGeom prst="rect">
            <a:avLst/>
          </a:prstGeom>
        </p:spPr>
      </p:pic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81F997C-D1D3-7369-DF9F-B01112284269}"/>
              </a:ext>
            </a:extLst>
          </p:cNvPr>
          <p:cNvSpPr/>
          <p:nvPr/>
        </p:nvSpPr>
        <p:spPr>
          <a:xfrm>
            <a:off x="4130209" y="3140968"/>
            <a:ext cx="2674039" cy="1224136"/>
          </a:xfrm>
          <a:custGeom>
            <a:avLst/>
            <a:gdLst>
              <a:gd name="connsiteX0" fmla="*/ 0 w 2904581"/>
              <a:gd name="connsiteY0" fmla="*/ 0 h 1213524"/>
              <a:gd name="connsiteX1" fmla="*/ 1243173 w 2904581"/>
              <a:gd name="connsiteY1" fmla="*/ 1037689 h 1213524"/>
              <a:gd name="connsiteX2" fmla="*/ 2712378 w 2904581"/>
              <a:gd name="connsiteY2" fmla="*/ 1191802 h 1213524"/>
              <a:gd name="connsiteX3" fmla="*/ 2887038 w 2904581"/>
              <a:gd name="connsiteY3" fmla="*/ 1212350 h 121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4581" h="1213524">
                <a:moveTo>
                  <a:pt x="0" y="0"/>
                </a:moveTo>
                <a:cubicBezTo>
                  <a:pt x="395555" y="419527"/>
                  <a:pt x="791110" y="839055"/>
                  <a:pt x="1243173" y="1037689"/>
                </a:cubicBezTo>
                <a:cubicBezTo>
                  <a:pt x="1695236" y="1236323"/>
                  <a:pt x="2438401" y="1162692"/>
                  <a:pt x="2712378" y="1191802"/>
                </a:cubicBezTo>
                <a:cubicBezTo>
                  <a:pt x="2986355" y="1220912"/>
                  <a:pt x="2887038" y="1212350"/>
                  <a:pt x="2887038" y="12123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자유형: 도형 15">
            <a:extLst>
              <a:ext uri="{FF2B5EF4-FFF2-40B4-BE49-F238E27FC236}">
                <a16:creationId xmlns="" xmlns:a16="http://schemas.microsoft.com/office/drawing/2014/main" id="{B3CA809C-F7E6-ACA5-A52F-14A86075FECE}"/>
              </a:ext>
            </a:extLst>
          </p:cNvPr>
          <p:cNvSpPr/>
          <p:nvPr/>
        </p:nvSpPr>
        <p:spPr>
          <a:xfrm>
            <a:off x="2782672" y="3658082"/>
            <a:ext cx="5599657" cy="1681387"/>
          </a:xfrm>
          <a:custGeom>
            <a:avLst/>
            <a:gdLst>
              <a:gd name="connsiteX0" fmla="*/ 0 w 5599657"/>
              <a:gd name="connsiteY0" fmla="*/ 873304 h 1681387"/>
              <a:gd name="connsiteX1" fmla="*/ 3102796 w 5599657"/>
              <a:gd name="connsiteY1" fmla="*/ 1654140 h 1681387"/>
              <a:gd name="connsiteX2" fmla="*/ 5044611 w 5599657"/>
              <a:gd name="connsiteY2" fmla="*/ 0 h 168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9657" h="1681387">
                <a:moveTo>
                  <a:pt x="0" y="873304"/>
                </a:moveTo>
                <a:cubicBezTo>
                  <a:pt x="1131014" y="1336497"/>
                  <a:pt x="2262028" y="1799691"/>
                  <a:pt x="3102796" y="1654140"/>
                </a:cubicBezTo>
                <a:cubicBezTo>
                  <a:pt x="3943564" y="1508589"/>
                  <a:pt x="6787793" y="1279133"/>
                  <a:pt x="5044611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자유형: 도형 19">
            <a:extLst>
              <a:ext uri="{FF2B5EF4-FFF2-40B4-BE49-F238E27FC236}">
                <a16:creationId xmlns="" xmlns:a16="http://schemas.microsoft.com/office/drawing/2014/main" id="{D1EDC2FC-E47C-6C1E-7202-722C28DC1AE6}"/>
              </a:ext>
            </a:extLst>
          </p:cNvPr>
          <p:cNvSpPr/>
          <p:nvPr/>
        </p:nvSpPr>
        <p:spPr>
          <a:xfrm>
            <a:off x="2338939" y="3366339"/>
            <a:ext cx="3169165" cy="206677"/>
          </a:xfrm>
          <a:custGeom>
            <a:avLst/>
            <a:gdLst>
              <a:gd name="connsiteX0" fmla="*/ 0 w 3274426"/>
              <a:gd name="connsiteY0" fmla="*/ 89130 h 188591"/>
              <a:gd name="connsiteX1" fmla="*/ 1617044 w 3274426"/>
              <a:gd name="connsiteY1" fmla="*/ 2503 h 188591"/>
              <a:gd name="connsiteX2" fmla="*/ 3157086 w 3274426"/>
              <a:gd name="connsiteY2" fmla="*/ 175758 h 188591"/>
              <a:gd name="connsiteX3" fmla="*/ 3166712 w 3274426"/>
              <a:gd name="connsiteY3" fmla="*/ 175758 h 18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4426" h="188591">
                <a:moveTo>
                  <a:pt x="0" y="89130"/>
                </a:moveTo>
                <a:cubicBezTo>
                  <a:pt x="545431" y="38597"/>
                  <a:pt x="1090863" y="-11935"/>
                  <a:pt x="1617044" y="2503"/>
                </a:cubicBezTo>
                <a:cubicBezTo>
                  <a:pt x="2143225" y="16941"/>
                  <a:pt x="3157086" y="175758"/>
                  <a:pt x="3157086" y="175758"/>
                </a:cubicBezTo>
                <a:cubicBezTo>
                  <a:pt x="3415364" y="204634"/>
                  <a:pt x="3166712" y="175758"/>
                  <a:pt x="3166712" y="17575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자유형: 도형 20">
            <a:extLst>
              <a:ext uri="{FF2B5EF4-FFF2-40B4-BE49-F238E27FC236}">
                <a16:creationId xmlns="" xmlns:a16="http://schemas.microsoft.com/office/drawing/2014/main" id="{AEDD5394-C524-1154-5D8C-C9E84258327A}"/>
              </a:ext>
            </a:extLst>
          </p:cNvPr>
          <p:cNvSpPr/>
          <p:nvPr/>
        </p:nvSpPr>
        <p:spPr>
          <a:xfrm>
            <a:off x="2583957" y="2841496"/>
            <a:ext cx="1267963" cy="803528"/>
          </a:xfrm>
          <a:custGeom>
            <a:avLst/>
            <a:gdLst>
              <a:gd name="connsiteX0" fmla="*/ 0 w 1212783"/>
              <a:gd name="connsiteY0" fmla="*/ 0 h 731520"/>
              <a:gd name="connsiteX1" fmla="*/ 914400 w 1212783"/>
              <a:gd name="connsiteY1" fmla="*/ 490888 h 731520"/>
              <a:gd name="connsiteX2" fmla="*/ 1212783 w 1212783"/>
              <a:gd name="connsiteY2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2783" h="731520">
                <a:moveTo>
                  <a:pt x="0" y="0"/>
                </a:moveTo>
                <a:cubicBezTo>
                  <a:pt x="356135" y="184484"/>
                  <a:pt x="712270" y="368968"/>
                  <a:pt x="914400" y="490888"/>
                </a:cubicBezTo>
                <a:cubicBezTo>
                  <a:pt x="1116530" y="612808"/>
                  <a:pt x="1164656" y="672164"/>
                  <a:pt x="1212783" y="73152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14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E69D3EDD-381B-6F09-3149-ABBBA6964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712000"/>
            <a:ext cx="5472608" cy="5434000"/>
          </a:xfr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E771F547-F72F-27DC-2F9D-8C0C49B095EB}"/>
              </a:ext>
            </a:extLst>
          </p:cNvPr>
          <p:cNvSpPr/>
          <p:nvPr/>
        </p:nvSpPr>
        <p:spPr>
          <a:xfrm>
            <a:off x="4870800" y="2564904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9C0675F6-0464-4380-2483-68D2DE43CDCD}"/>
              </a:ext>
            </a:extLst>
          </p:cNvPr>
          <p:cNvSpPr/>
          <p:nvPr/>
        </p:nvSpPr>
        <p:spPr>
          <a:xfrm>
            <a:off x="4626000" y="3546000"/>
            <a:ext cx="648072" cy="315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46EA424B-CF28-DFC3-D06F-33D9FDEE7563}"/>
              </a:ext>
            </a:extLst>
          </p:cNvPr>
          <p:cNvSpPr/>
          <p:nvPr/>
        </p:nvSpPr>
        <p:spPr>
          <a:xfrm>
            <a:off x="4356000" y="4536900"/>
            <a:ext cx="5400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66FE4DA9-053E-0FAE-6AF5-4F693793DD36}"/>
              </a:ext>
            </a:extLst>
          </p:cNvPr>
          <p:cNvSpPr/>
          <p:nvPr/>
        </p:nvSpPr>
        <p:spPr>
          <a:xfrm>
            <a:off x="4654800" y="5500784"/>
            <a:ext cx="439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770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D502AE52-C069-DEFA-2537-E963E31FB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20788"/>
            <a:ext cx="6975575" cy="3816424"/>
          </a:xfr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9C1424A2-B07A-4F96-5D43-228B5BC05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5" y="634228"/>
            <a:ext cx="3086654" cy="635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E4989D-863E-888D-43ED-5A89E210DCA5}"/>
              </a:ext>
            </a:extLst>
          </p:cNvPr>
          <p:cNvSpPr txBox="1"/>
          <p:nvPr/>
        </p:nvSpPr>
        <p:spPr>
          <a:xfrm>
            <a:off x="2968402" y="2681914"/>
            <a:ext cx="162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972C44-EB10-6824-F58C-6BB7F2EB2CA4}"/>
              </a:ext>
            </a:extLst>
          </p:cNvPr>
          <p:cNvSpPr txBox="1"/>
          <p:nvPr/>
        </p:nvSpPr>
        <p:spPr>
          <a:xfrm>
            <a:off x="3923928" y="3361542"/>
            <a:ext cx="162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BCF30A8-1717-86D3-AE31-465C337E7CEF}"/>
              </a:ext>
            </a:extLst>
          </p:cNvPr>
          <p:cNvSpPr txBox="1"/>
          <p:nvPr/>
        </p:nvSpPr>
        <p:spPr>
          <a:xfrm>
            <a:off x="4067944" y="4047941"/>
            <a:ext cx="162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F989F7-9323-C206-4C84-0402D1CA128F}"/>
              </a:ext>
            </a:extLst>
          </p:cNvPr>
          <p:cNvSpPr txBox="1"/>
          <p:nvPr/>
        </p:nvSpPr>
        <p:spPr>
          <a:xfrm>
            <a:off x="3883486" y="4717849"/>
            <a:ext cx="162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14694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25AF480-E0A0-82B3-C613-4E39CF6D1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908720"/>
            <a:ext cx="6714898" cy="5453038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528ACB-E3A7-3DF8-B4CB-9C2D7E76919A}"/>
              </a:ext>
            </a:extLst>
          </p:cNvPr>
          <p:cNvSpPr txBox="1"/>
          <p:nvPr/>
        </p:nvSpPr>
        <p:spPr>
          <a:xfrm>
            <a:off x="5508104" y="29249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7058DF-89EB-3D3F-3425-CD3B27F8689E}"/>
              </a:ext>
            </a:extLst>
          </p:cNvPr>
          <p:cNvSpPr txBox="1"/>
          <p:nvPr/>
        </p:nvSpPr>
        <p:spPr>
          <a:xfrm>
            <a:off x="4427984" y="380593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funnily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F6C2A0-848B-FE47-304E-397F46D6998F}"/>
              </a:ext>
            </a:extLst>
          </p:cNvPr>
          <p:cNvSpPr txBox="1"/>
          <p:nvPr/>
        </p:nvSpPr>
        <p:spPr>
          <a:xfrm>
            <a:off x="4716016" y="468692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932FAC-2E1D-F0B4-F536-251C9E35F1A5}"/>
              </a:ext>
            </a:extLst>
          </p:cNvPr>
          <p:cNvSpPr txBox="1"/>
          <p:nvPr/>
        </p:nvSpPr>
        <p:spPr>
          <a:xfrm>
            <a:off x="5292080" y="55799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gently</a:t>
            </a:r>
          </a:p>
        </p:txBody>
      </p:sp>
    </p:spTree>
    <p:extLst>
      <p:ext uri="{BB962C8B-B14F-4D97-AF65-F5344CB8AC3E}">
        <p14:creationId xmlns:p14="http://schemas.microsoft.com/office/powerpoint/2010/main" val="17481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="" xmlns:a16="http://schemas.microsoft.com/office/drawing/2014/main" id="{06B5925C-327C-7766-0AA6-45EDC063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6" y="984256"/>
            <a:ext cx="5846534" cy="5027021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96A615A6-3DFF-3A20-9155-B46024CFBB2B}"/>
              </a:ext>
            </a:extLst>
          </p:cNvPr>
          <p:cNvSpPr/>
          <p:nvPr/>
        </p:nvSpPr>
        <p:spPr>
          <a:xfrm>
            <a:off x="3402000" y="2808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82D94B-1891-A547-C99E-FB03538094F9}"/>
              </a:ext>
            </a:extLst>
          </p:cNvPr>
          <p:cNvSpPr txBox="1"/>
          <p:nvPr/>
        </p:nvSpPr>
        <p:spPr>
          <a:xfrm>
            <a:off x="3995936" y="23766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</a:t>
            </a:r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FC128E3E-F954-DC65-EBBE-F22386010EB4}"/>
              </a:ext>
            </a:extLst>
          </p:cNvPr>
          <p:cNvSpPr/>
          <p:nvPr/>
        </p:nvSpPr>
        <p:spPr>
          <a:xfrm>
            <a:off x="1619672" y="3762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EAF7C210-2799-74FD-365F-882BAB6CA8AC}"/>
              </a:ext>
            </a:extLst>
          </p:cNvPr>
          <p:cNvSpPr/>
          <p:nvPr/>
        </p:nvSpPr>
        <p:spPr>
          <a:xfrm>
            <a:off x="3402000" y="4680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9BE42DCF-C362-3B74-D03D-440FF07FCED4}"/>
              </a:ext>
            </a:extLst>
          </p:cNvPr>
          <p:cNvSpPr/>
          <p:nvPr/>
        </p:nvSpPr>
        <p:spPr>
          <a:xfrm>
            <a:off x="3402000" y="5616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CFFA0C-8A0B-153D-E111-3B1E76D85C15}"/>
              </a:ext>
            </a:extLst>
          </p:cNvPr>
          <p:cNvSpPr txBox="1"/>
          <p:nvPr/>
        </p:nvSpPr>
        <p:spPr>
          <a:xfrm>
            <a:off x="3722218" y="33131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3264489-0BD5-737A-CB04-153088F59DD8}"/>
              </a:ext>
            </a:extLst>
          </p:cNvPr>
          <p:cNvSpPr txBox="1"/>
          <p:nvPr/>
        </p:nvSpPr>
        <p:spPr>
          <a:xfrm>
            <a:off x="4644008" y="424951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450B95-E00F-87E9-1E77-8C30A3D82FC7}"/>
              </a:ext>
            </a:extLst>
          </p:cNvPr>
          <p:cNvSpPr txBox="1"/>
          <p:nvPr/>
        </p:nvSpPr>
        <p:spPr>
          <a:xfrm>
            <a:off x="4139952" y="51859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carefully</a:t>
            </a:r>
          </a:p>
        </p:txBody>
      </p:sp>
    </p:spTree>
    <p:extLst>
      <p:ext uri="{BB962C8B-B14F-4D97-AF65-F5344CB8AC3E}">
        <p14:creationId xmlns:p14="http://schemas.microsoft.com/office/powerpoint/2010/main" val="30501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D570DEA4-00C5-CA7D-9D49-A1BF6DAD1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40768"/>
            <a:ext cx="4824536" cy="4493538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569EC36-FD90-9178-9E94-0CF538F361AE}"/>
              </a:ext>
            </a:extLst>
          </p:cNvPr>
          <p:cNvSpPr/>
          <p:nvPr/>
        </p:nvSpPr>
        <p:spPr>
          <a:xfrm>
            <a:off x="3276000" y="1656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61E70-5799-C2FF-91B9-F6B950CA35A5}"/>
              </a:ext>
            </a:extLst>
          </p:cNvPr>
          <p:cNvSpPr txBox="1"/>
          <p:nvPr/>
        </p:nvSpPr>
        <p:spPr>
          <a:xfrm>
            <a:off x="4355976" y="1225585"/>
            <a:ext cx="133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easily</a:t>
            </a:r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33C45294-34DF-18D0-B4BB-4593DBE962B7}"/>
              </a:ext>
            </a:extLst>
          </p:cNvPr>
          <p:cNvSpPr/>
          <p:nvPr/>
        </p:nvSpPr>
        <p:spPr>
          <a:xfrm>
            <a:off x="3276000" y="2610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C4D55B88-7F03-E1A1-3E1E-19A00AC4D6E7}"/>
              </a:ext>
            </a:extLst>
          </p:cNvPr>
          <p:cNvSpPr/>
          <p:nvPr/>
        </p:nvSpPr>
        <p:spPr>
          <a:xfrm>
            <a:off x="1494000" y="3564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186CF5CB-2BE9-46D5-8F17-BB81C312AC64}"/>
              </a:ext>
            </a:extLst>
          </p:cNvPr>
          <p:cNvSpPr/>
          <p:nvPr/>
        </p:nvSpPr>
        <p:spPr>
          <a:xfrm>
            <a:off x="3276000" y="4500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9E1C5586-6320-1553-41FB-B412A679FA28}"/>
              </a:ext>
            </a:extLst>
          </p:cNvPr>
          <p:cNvSpPr/>
          <p:nvPr/>
        </p:nvSpPr>
        <p:spPr>
          <a:xfrm>
            <a:off x="1494000" y="5454000"/>
            <a:ext cx="320218" cy="29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12B7FF-3275-FE8C-A52C-6FB7297D4912}"/>
              </a:ext>
            </a:extLst>
          </p:cNvPr>
          <p:cNvSpPr txBox="1"/>
          <p:nvPr/>
        </p:nvSpPr>
        <p:spPr>
          <a:xfrm>
            <a:off x="3276000" y="2170579"/>
            <a:ext cx="133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hungrily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301FFC5-E8C0-3E7D-8D23-AF44B6E81AC3}"/>
              </a:ext>
            </a:extLst>
          </p:cNvPr>
          <p:cNvSpPr txBox="1"/>
          <p:nvPr/>
        </p:nvSpPr>
        <p:spPr>
          <a:xfrm>
            <a:off x="3599892" y="3115573"/>
            <a:ext cx="133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angrily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6EFFF7-39BB-57B6-C425-5C608B767658}"/>
              </a:ext>
            </a:extLst>
          </p:cNvPr>
          <p:cNvSpPr txBox="1"/>
          <p:nvPr/>
        </p:nvSpPr>
        <p:spPr>
          <a:xfrm>
            <a:off x="4391978" y="4060567"/>
            <a:ext cx="133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98F888-B47D-1EC1-0BE2-0169643FEAA9}"/>
              </a:ext>
            </a:extLst>
          </p:cNvPr>
          <p:cNvSpPr txBox="1"/>
          <p:nvPr/>
        </p:nvSpPr>
        <p:spPr>
          <a:xfrm>
            <a:off x="4031938" y="5005561"/>
            <a:ext cx="133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silently</a:t>
            </a:r>
          </a:p>
        </p:txBody>
      </p:sp>
    </p:spTree>
    <p:extLst>
      <p:ext uri="{BB962C8B-B14F-4D97-AF65-F5344CB8AC3E}">
        <p14:creationId xmlns:p14="http://schemas.microsoft.com/office/powerpoint/2010/main" val="28679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AEF7D426-AFF4-C42B-C002-DB0EE35F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0" y="634227"/>
            <a:ext cx="2868876" cy="6352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D16526E6-4003-1C60-FCAE-F3A4D2510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42" y="1299621"/>
            <a:ext cx="4979302" cy="47319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556040C1-38A6-C74C-85E5-4BA26A448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964955"/>
            <a:ext cx="4432942" cy="42003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BF6ABAE7-8189-3BD2-9241-3D71B9F5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432394"/>
            <a:ext cx="3888432" cy="3156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45245F-3A03-4E94-94DF-63A1350B453B}"/>
              </a:ext>
            </a:extLst>
          </p:cNvPr>
          <p:cNvSpPr txBox="1"/>
          <p:nvPr/>
        </p:nvSpPr>
        <p:spPr>
          <a:xfrm>
            <a:off x="6876256" y="32443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silently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621366-303F-4883-9D8B-E0698AB70F84}"/>
              </a:ext>
            </a:extLst>
          </p:cNvPr>
          <p:cNvSpPr txBox="1"/>
          <p:nvPr/>
        </p:nvSpPr>
        <p:spPr>
          <a:xfrm>
            <a:off x="7164288" y="372004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3BEE10-1113-8CC8-3B81-70717723ACA3}"/>
              </a:ext>
            </a:extLst>
          </p:cNvPr>
          <p:cNvSpPr txBox="1"/>
          <p:nvPr/>
        </p:nvSpPr>
        <p:spPr>
          <a:xfrm>
            <a:off x="7452320" y="41904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1FF29F-F126-6CC4-7087-2568306F5473}"/>
              </a:ext>
            </a:extLst>
          </p:cNvPr>
          <p:cNvSpPr txBox="1"/>
          <p:nvPr/>
        </p:nvSpPr>
        <p:spPr>
          <a:xfrm>
            <a:off x="7092280" y="466090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thirstily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6B2FD7-781E-4F9B-86AC-929E6A4EC9A4}"/>
              </a:ext>
            </a:extLst>
          </p:cNvPr>
          <p:cNvSpPr txBox="1"/>
          <p:nvPr/>
        </p:nvSpPr>
        <p:spPr>
          <a:xfrm>
            <a:off x="7164288" y="513661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scarily</a:t>
            </a:r>
          </a:p>
        </p:txBody>
      </p:sp>
    </p:spTree>
    <p:extLst>
      <p:ext uri="{BB962C8B-B14F-4D97-AF65-F5344CB8AC3E}">
        <p14:creationId xmlns:p14="http://schemas.microsoft.com/office/powerpoint/2010/main" val="948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1247</Words>
  <Application>Microsoft Office PowerPoint</Application>
  <PresentationFormat>화면 슬라이드 쇼(4:3)</PresentationFormat>
  <Paragraphs>357</Paragraphs>
  <Slides>101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101</vt:i4>
      </vt:variant>
    </vt:vector>
  </HeadingPairs>
  <TitlesOfParts>
    <vt:vector size="102" baseType="lpstr">
      <vt:lpstr>Office 테마</vt:lpstr>
      <vt:lpstr>PowerPoint 프레젠테이션</vt:lpstr>
      <vt:lpstr>Unit 1 Look at the Bicycle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2 It Is Rainy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3 Are There Any Ice Cubes?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4 The Laptop Is Mine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5 They Aren’t Riding Bikes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6 I Was Tired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7 They Weren’t at the Lake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8 He Made His Bed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9 Did She Close the Window?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10 They Sang Happily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161</cp:revision>
  <dcterms:created xsi:type="dcterms:W3CDTF">2022-12-07T08:06:02Z</dcterms:created>
  <dcterms:modified xsi:type="dcterms:W3CDTF">2023-01-25T06:11:29Z</dcterms:modified>
</cp:coreProperties>
</file>