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257" r:id="rId3"/>
    <p:sldId id="272" r:id="rId4"/>
    <p:sldId id="273" r:id="rId5"/>
    <p:sldId id="270" r:id="rId6"/>
    <p:sldId id="274" r:id="rId7"/>
    <p:sldId id="275" r:id="rId8"/>
    <p:sldId id="276" r:id="rId9"/>
    <p:sldId id="271" r:id="rId10"/>
    <p:sldId id="277" r:id="rId11"/>
    <p:sldId id="278" r:id="rId12"/>
    <p:sldId id="260" r:id="rId13"/>
    <p:sldId id="279" r:id="rId14"/>
    <p:sldId id="306" r:id="rId15"/>
    <p:sldId id="280" r:id="rId16"/>
    <p:sldId id="307" r:id="rId17"/>
    <p:sldId id="308" r:id="rId18"/>
    <p:sldId id="309" r:id="rId19"/>
    <p:sldId id="281" r:id="rId20"/>
    <p:sldId id="310" r:id="rId21"/>
    <p:sldId id="311" r:id="rId22"/>
    <p:sldId id="261" r:id="rId23"/>
    <p:sldId id="282" r:id="rId24"/>
    <p:sldId id="312" r:id="rId25"/>
    <p:sldId id="283" r:id="rId26"/>
    <p:sldId id="313" r:id="rId27"/>
    <p:sldId id="314" r:id="rId28"/>
    <p:sldId id="315" r:id="rId29"/>
    <p:sldId id="284" r:id="rId30"/>
    <p:sldId id="316" r:id="rId31"/>
    <p:sldId id="317" r:id="rId32"/>
    <p:sldId id="262" r:id="rId33"/>
    <p:sldId id="285" r:id="rId34"/>
    <p:sldId id="318" r:id="rId35"/>
    <p:sldId id="286" r:id="rId36"/>
    <p:sldId id="319" r:id="rId37"/>
    <p:sldId id="320" r:id="rId38"/>
    <p:sldId id="321" r:id="rId39"/>
    <p:sldId id="287" r:id="rId40"/>
    <p:sldId id="322" r:id="rId41"/>
    <p:sldId id="323" r:id="rId42"/>
    <p:sldId id="263" r:id="rId43"/>
    <p:sldId id="288" r:id="rId44"/>
    <p:sldId id="324" r:id="rId45"/>
    <p:sldId id="289" r:id="rId46"/>
    <p:sldId id="325" r:id="rId47"/>
    <p:sldId id="326" r:id="rId48"/>
    <p:sldId id="327" r:id="rId49"/>
    <p:sldId id="290" r:id="rId50"/>
    <p:sldId id="328" r:id="rId51"/>
    <p:sldId id="329" r:id="rId52"/>
    <p:sldId id="264" r:id="rId53"/>
    <p:sldId id="291" r:id="rId54"/>
    <p:sldId id="330" r:id="rId55"/>
    <p:sldId id="292" r:id="rId56"/>
    <p:sldId id="331" r:id="rId57"/>
    <p:sldId id="332" r:id="rId58"/>
    <p:sldId id="333" r:id="rId59"/>
    <p:sldId id="293" r:id="rId60"/>
    <p:sldId id="334" r:id="rId61"/>
    <p:sldId id="335" r:id="rId62"/>
    <p:sldId id="265" r:id="rId63"/>
    <p:sldId id="294" r:id="rId64"/>
    <p:sldId id="336" r:id="rId65"/>
    <p:sldId id="295" r:id="rId66"/>
    <p:sldId id="337" r:id="rId67"/>
    <p:sldId id="338" r:id="rId68"/>
    <p:sldId id="339" r:id="rId69"/>
    <p:sldId id="296" r:id="rId70"/>
    <p:sldId id="340" r:id="rId71"/>
    <p:sldId id="341" r:id="rId72"/>
    <p:sldId id="267" r:id="rId73"/>
    <p:sldId id="297" r:id="rId74"/>
    <p:sldId id="342" r:id="rId75"/>
    <p:sldId id="298" r:id="rId76"/>
    <p:sldId id="343" r:id="rId77"/>
    <p:sldId id="344" r:id="rId78"/>
    <p:sldId id="345" r:id="rId79"/>
    <p:sldId id="299" r:id="rId80"/>
    <p:sldId id="346" r:id="rId81"/>
    <p:sldId id="347" r:id="rId82"/>
    <p:sldId id="268" r:id="rId83"/>
    <p:sldId id="300" r:id="rId84"/>
    <p:sldId id="348" r:id="rId85"/>
    <p:sldId id="301" r:id="rId86"/>
    <p:sldId id="349" r:id="rId87"/>
    <p:sldId id="350" r:id="rId88"/>
    <p:sldId id="351" r:id="rId89"/>
    <p:sldId id="302" r:id="rId90"/>
    <p:sldId id="352" r:id="rId91"/>
    <p:sldId id="353" r:id="rId92"/>
    <p:sldId id="269" r:id="rId93"/>
    <p:sldId id="303" r:id="rId94"/>
    <p:sldId id="354" r:id="rId95"/>
    <p:sldId id="304" r:id="rId96"/>
    <p:sldId id="356" r:id="rId97"/>
    <p:sldId id="355" r:id="rId98"/>
    <p:sldId id="357" r:id="rId99"/>
    <p:sldId id="305" r:id="rId100"/>
    <p:sldId id="358" r:id="rId101"/>
    <p:sldId id="359" r:id="rId10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D60093"/>
    <a:srgbClr val="CC00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4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CF07-3E78-4EC4-8418-A9F620CDD1EF}" type="datetimeFigureOut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EA002-CB0B-4E4B-AEC4-27A7D943CF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318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39572-F6A2-4562-AC9F-436CD8528513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694" l="0" r="100000">
                        <a14:foregroundMark x1="96085" y1="30180" x2="96085" y2="30180"/>
                        <a14:foregroundMark x1="95374" y1="45495" x2="95374" y2="4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80295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850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74CB-19A4-411E-905A-E16970681AB3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98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1DD2-353B-48E9-9AF0-1F9CEF2F41EB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64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9A02A-6342-416F-B794-DD9484D12012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77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0778-61EE-44E5-A426-FE41BE78F4F3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63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44F59-7831-4B59-80A0-E7324F279F74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9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0D12-17F3-4070-8CEF-A1453257802F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8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8EF8-413F-4B3A-83DB-392B435284AB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2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1339-5013-4130-87BC-446D2FAB44A3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4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FF8B9-44A7-467F-A70A-D4ECE1DBE7CA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970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B628-A456-4AF0-ADDD-AA11753C9855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20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F09A-F717-4782-8958-443BA0515926}" type="datetime1">
              <a:rPr lang="ko-KR" altLang="en-US" smtClean="0"/>
              <a:t>2023-01-12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3694" l="0" r="100000">
                        <a14:foregroundMark x1="96085" y1="30180" x2="96085" y2="30180"/>
                        <a14:foregroundMark x1="95374" y1="45495" x2="95374" y2="45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0"/>
            <a:ext cx="80295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0066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484784"/>
            <a:ext cx="6782472" cy="370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694" l="0" r="100000">
                        <a14:foregroundMark x1="96085" y1="30180" x2="96085" y2="30180"/>
                        <a14:foregroundMark x1="95374" y1="45495" x2="95374" y2="45495"/>
                        <a14:backgroundMark x1="80308" y1="39640" x2="80308" y2="39640"/>
                        <a14:backgroundMark x1="82681" y1="60811" x2="82681" y2="60811"/>
                        <a14:backgroundMark x1="85291" y1="69369" x2="85291" y2="69369"/>
                        <a14:backgroundMark x1="93713" y1="86036" x2="93713" y2="86036"/>
                        <a14:backgroundMark x1="90747" y1="79730" x2="90747" y2="79730"/>
                        <a14:backgroundMark x1="87663" y1="75676" x2="87663" y2="75676"/>
                        <a14:backgroundMark x1="81732" y1="49099" x2="81732" y2="49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0"/>
            <a:ext cx="80295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23679"/>
            <a:ext cx="12428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15" y="4728033"/>
            <a:ext cx="971214" cy="191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767AAF7A-A0C8-3EE3-17D0-57D2732BB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3"/>
          <a:stretch/>
        </p:blipFill>
        <p:spPr>
          <a:xfrm>
            <a:off x="899592" y="1556792"/>
            <a:ext cx="7056784" cy="4620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FC2AAF-B7CD-02A3-78D4-9E088387AAC3}"/>
              </a:ext>
            </a:extLst>
          </p:cNvPr>
          <p:cNvSpPr txBox="1"/>
          <p:nvPr/>
        </p:nvSpPr>
        <p:spPr>
          <a:xfrm>
            <a:off x="3779912" y="230881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fly a kite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9AB720-EE5C-FEEE-FB7A-4A2B6A50DC83}"/>
              </a:ext>
            </a:extLst>
          </p:cNvPr>
          <p:cNvSpPr txBox="1"/>
          <p:nvPr/>
        </p:nvSpPr>
        <p:spPr>
          <a:xfrm>
            <a:off x="3779912" y="3833413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it catch fish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ABEAD1-8901-3E2F-8295-BC1F28BFE9F9}"/>
              </a:ext>
            </a:extLst>
          </p:cNvPr>
          <p:cNvSpPr txBox="1"/>
          <p:nvPr/>
        </p:nvSpPr>
        <p:spPr>
          <a:xfrm>
            <a:off x="3779912" y="532799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they do ballet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2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8CEFF365-E6E9-0CD0-2624-E2D103FB0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7"/>
          <a:stretch/>
        </p:blipFill>
        <p:spPr>
          <a:xfrm>
            <a:off x="1095916" y="1385375"/>
            <a:ext cx="6624736" cy="4332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457CAA-9E6D-BF5D-33C8-4121F9FED183}"/>
              </a:ext>
            </a:extLst>
          </p:cNvPr>
          <p:cNvSpPr txBox="1"/>
          <p:nvPr/>
        </p:nvSpPr>
        <p:spPr>
          <a:xfrm>
            <a:off x="3623609" y="2098800"/>
            <a:ext cx="35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don’t draw on the wall.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675F9A-1979-BB3D-5673-24B0C957D64B}"/>
              </a:ext>
            </a:extLst>
          </p:cNvPr>
          <p:cNvSpPr txBox="1"/>
          <p:nvPr/>
        </p:nvSpPr>
        <p:spPr>
          <a:xfrm>
            <a:off x="3659745" y="3481200"/>
            <a:ext cx="35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turn off the computer.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67D917-99E6-BA21-CE62-8B8C95BFC0FF}"/>
              </a:ext>
            </a:extLst>
          </p:cNvPr>
          <p:cNvSpPr txBox="1"/>
          <p:nvPr/>
        </p:nvSpPr>
        <p:spPr>
          <a:xfrm>
            <a:off x="3659745" y="4885200"/>
            <a:ext cx="35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wash your hands.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090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5964406-41E1-F958-5F70-572B7D347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0" y="1433322"/>
            <a:ext cx="7853060" cy="3991355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DEC3FD38-5212-3DA2-5A37-8AFAAEF31012}"/>
              </a:ext>
            </a:extLst>
          </p:cNvPr>
          <p:cNvSpPr/>
          <p:nvPr/>
        </p:nvSpPr>
        <p:spPr>
          <a:xfrm>
            <a:off x="2034000" y="3402000"/>
            <a:ext cx="413896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3454C0A-56C6-D9C2-3BC2-D27634259900}"/>
              </a:ext>
            </a:extLst>
          </p:cNvPr>
          <p:cNvSpPr/>
          <p:nvPr/>
        </p:nvSpPr>
        <p:spPr>
          <a:xfrm>
            <a:off x="1958400" y="3609020"/>
            <a:ext cx="720080" cy="23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11A9F479-253E-11A3-2621-753ADF173074}"/>
              </a:ext>
            </a:extLst>
          </p:cNvPr>
          <p:cNvSpPr/>
          <p:nvPr/>
        </p:nvSpPr>
        <p:spPr>
          <a:xfrm>
            <a:off x="1512000" y="4187168"/>
            <a:ext cx="980884" cy="23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490220C3-0D42-17B5-0539-83D34D36DF63}"/>
              </a:ext>
            </a:extLst>
          </p:cNvPr>
          <p:cNvSpPr/>
          <p:nvPr/>
        </p:nvSpPr>
        <p:spPr>
          <a:xfrm>
            <a:off x="4283968" y="4442193"/>
            <a:ext cx="917952" cy="23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765718FA-4F6E-FCE9-E00E-60D4F7A62D18}"/>
              </a:ext>
            </a:extLst>
          </p:cNvPr>
          <p:cNvSpPr/>
          <p:nvPr/>
        </p:nvSpPr>
        <p:spPr>
          <a:xfrm>
            <a:off x="4608000" y="4678923"/>
            <a:ext cx="432048" cy="236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2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49024814-421C-9227-3E3A-4064D3232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4" y="1268760"/>
            <a:ext cx="7132392" cy="470267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D77A92-42B7-CEB2-1E85-5DB837DC3A84}"/>
              </a:ext>
            </a:extLst>
          </p:cNvPr>
          <p:cNvSpPr txBox="1"/>
          <p:nvPr/>
        </p:nvSpPr>
        <p:spPr>
          <a:xfrm>
            <a:off x="5004048" y="302889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FD153E-5602-999D-54BC-94D3A0B11A10}"/>
              </a:ext>
            </a:extLst>
          </p:cNvPr>
          <p:cNvSpPr txBox="1"/>
          <p:nvPr/>
        </p:nvSpPr>
        <p:spPr>
          <a:xfrm>
            <a:off x="5004048" y="377119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E70CD6-17C6-697B-0763-AB2B89E6BC28}"/>
              </a:ext>
            </a:extLst>
          </p:cNvPr>
          <p:cNvSpPr txBox="1"/>
          <p:nvPr/>
        </p:nvSpPr>
        <p:spPr>
          <a:xfrm>
            <a:off x="3563888" y="339822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AAD57D-8ED5-E7AC-CAEA-079A506ECF19}"/>
              </a:ext>
            </a:extLst>
          </p:cNvPr>
          <p:cNvSpPr txBox="1"/>
          <p:nvPr/>
        </p:nvSpPr>
        <p:spPr>
          <a:xfrm>
            <a:off x="3923928" y="41441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0292A8-FF48-2382-ED67-004C3A10229A}"/>
              </a:ext>
            </a:extLst>
          </p:cNvPr>
          <p:cNvSpPr txBox="1"/>
          <p:nvPr/>
        </p:nvSpPr>
        <p:spPr>
          <a:xfrm>
            <a:off x="5076056" y="45207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0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2 He Is Juggling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034" y="118746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continuous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011018C-DD14-7461-DB3A-3200956BF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" t="1006"/>
          <a:stretch/>
        </p:blipFill>
        <p:spPr>
          <a:xfrm>
            <a:off x="518864" y="1628800"/>
            <a:ext cx="8229600" cy="511461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6295A25-5ECF-BFC3-7759-9A4E3BCBF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xmlns="" id="{A5483845-91BE-DA27-3B93-44FD0032A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0933"/>
            <a:ext cx="7144550" cy="480126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32ABF5-EBCF-33BA-9C56-1F7B8C3FA040}"/>
              </a:ext>
            </a:extLst>
          </p:cNvPr>
          <p:cNvSpPr txBox="1"/>
          <p:nvPr/>
        </p:nvSpPr>
        <p:spPr>
          <a:xfrm>
            <a:off x="6804248" y="252694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EFA823-5B86-E291-EB71-701363BC4C03}"/>
              </a:ext>
            </a:extLst>
          </p:cNvPr>
          <p:cNvSpPr txBox="1"/>
          <p:nvPr/>
        </p:nvSpPr>
        <p:spPr>
          <a:xfrm>
            <a:off x="3351042" y="400506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CBC8C9-3137-FF0B-52B2-6B8D379CC2A5}"/>
              </a:ext>
            </a:extLst>
          </p:cNvPr>
          <p:cNvSpPr txBox="1"/>
          <p:nvPr/>
        </p:nvSpPr>
        <p:spPr>
          <a:xfrm>
            <a:off x="6668111" y="398968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9D7C28-AF78-949E-494A-982C27256852}"/>
              </a:ext>
            </a:extLst>
          </p:cNvPr>
          <p:cNvSpPr txBox="1"/>
          <p:nvPr/>
        </p:nvSpPr>
        <p:spPr>
          <a:xfrm>
            <a:off x="3203848" y="545243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61DEE4-0111-CD3F-A702-F668259D6EC0}"/>
              </a:ext>
            </a:extLst>
          </p:cNvPr>
          <p:cNvSpPr txBox="1"/>
          <p:nvPr/>
        </p:nvSpPr>
        <p:spPr>
          <a:xfrm>
            <a:off x="6808748" y="545243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raining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294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5">
            <a:extLst>
              <a:ext uri="{FF2B5EF4-FFF2-40B4-BE49-F238E27FC236}">
                <a16:creationId xmlns:a16="http://schemas.microsoft.com/office/drawing/2014/main" xmlns="" id="{5FC0FEF6-4DD5-A357-8DD4-354DDA954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57305"/>
            <a:ext cx="7200800" cy="3543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BA0FDD-6DCA-878B-04ED-7E0AFABBBBD5}"/>
              </a:ext>
            </a:extLst>
          </p:cNvPr>
          <p:cNvSpPr txBox="1"/>
          <p:nvPr/>
        </p:nvSpPr>
        <p:spPr>
          <a:xfrm>
            <a:off x="2375757" y="465621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07178A-7C26-83F7-9D80-DC3C96CC5E16}"/>
              </a:ext>
            </a:extLst>
          </p:cNvPr>
          <p:cNvSpPr txBox="1"/>
          <p:nvPr/>
        </p:nvSpPr>
        <p:spPr>
          <a:xfrm>
            <a:off x="6043671" y="425302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2B0303-5906-8EF7-2677-9D860E1AD147}"/>
              </a:ext>
            </a:extLst>
          </p:cNvPr>
          <p:cNvSpPr txBox="1"/>
          <p:nvPr/>
        </p:nvSpPr>
        <p:spPr>
          <a:xfrm>
            <a:off x="5997453" y="465313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80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A67B1A4E-0127-84AC-6A94-AFDD15BA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pic>
        <p:nvPicPr>
          <p:cNvPr id="10" name="내용 개체 틀 9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87FFA827-CF8B-B8B3-8952-6A642B698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5"/>
            <a:ext cx="6392453" cy="4608512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0F0A9471-251B-6631-6523-EA8C55BC03C7}"/>
              </a:ext>
            </a:extLst>
          </p:cNvPr>
          <p:cNvSpPr/>
          <p:nvPr/>
        </p:nvSpPr>
        <p:spPr>
          <a:xfrm>
            <a:off x="4230000" y="3546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83EA5084-5944-48A9-F500-70FF03B8170B}"/>
              </a:ext>
            </a:extLst>
          </p:cNvPr>
          <p:cNvSpPr/>
          <p:nvPr/>
        </p:nvSpPr>
        <p:spPr>
          <a:xfrm>
            <a:off x="4230000" y="4536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03921B94-CAD8-335E-0DBE-070FAED9D6AE}"/>
              </a:ext>
            </a:extLst>
          </p:cNvPr>
          <p:cNvSpPr/>
          <p:nvPr/>
        </p:nvSpPr>
        <p:spPr>
          <a:xfrm>
            <a:off x="5454000" y="554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2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06DF4E7-0B07-D5FF-27FA-BE1E66F4C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056784" cy="48186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B9403D-93BC-E677-9474-17F96B44D633}"/>
              </a:ext>
            </a:extLst>
          </p:cNvPr>
          <p:cNvSpPr txBox="1"/>
          <p:nvPr/>
        </p:nvSpPr>
        <p:spPr>
          <a:xfrm>
            <a:off x="5541207" y="44854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B72BBDC5-9E48-622E-18A2-762E47595565}"/>
              </a:ext>
            </a:extLst>
          </p:cNvPr>
          <p:cNvCxnSpPr>
            <a:cxnSpLocks/>
          </p:cNvCxnSpPr>
          <p:nvPr/>
        </p:nvCxnSpPr>
        <p:spPr>
          <a:xfrm>
            <a:off x="2956272" y="3834000"/>
            <a:ext cx="1296144" cy="93610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A54D9A-667A-544E-62ED-972F0857C703}"/>
              </a:ext>
            </a:extLst>
          </p:cNvPr>
          <p:cNvSpPr txBox="1"/>
          <p:nvPr/>
        </p:nvSpPr>
        <p:spPr>
          <a:xfrm>
            <a:off x="6461485" y="44754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65CD9CAB-22E9-468F-9147-C24FF84E046B}"/>
              </a:ext>
            </a:extLst>
          </p:cNvPr>
          <p:cNvCxnSpPr>
            <a:cxnSpLocks/>
          </p:cNvCxnSpPr>
          <p:nvPr/>
        </p:nvCxnSpPr>
        <p:spPr>
          <a:xfrm flipV="1">
            <a:off x="2956272" y="3834000"/>
            <a:ext cx="1286949" cy="918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049E6AF-F5A3-724D-B5FF-ECF6DFC4D8F1}"/>
              </a:ext>
            </a:extLst>
          </p:cNvPr>
          <p:cNvSpPr txBox="1"/>
          <p:nvPr/>
        </p:nvSpPr>
        <p:spPr>
          <a:xfrm>
            <a:off x="5328084" y="356807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7B7833-DF75-B4A3-A702-1F156CDD955B}"/>
              </a:ext>
            </a:extLst>
          </p:cNvPr>
          <p:cNvSpPr txBox="1"/>
          <p:nvPr/>
        </p:nvSpPr>
        <p:spPr>
          <a:xfrm>
            <a:off x="6401349" y="356543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drinking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7034B29-0409-2799-5F87-14D0A4009C16}"/>
              </a:ext>
            </a:extLst>
          </p:cNvPr>
          <p:cNvCxnSpPr>
            <a:cxnSpLocks/>
          </p:cNvCxnSpPr>
          <p:nvPr/>
        </p:nvCxnSpPr>
        <p:spPr>
          <a:xfrm>
            <a:off x="2960870" y="5661248"/>
            <a:ext cx="1277755" cy="930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E6D4A1-307D-4012-00E1-159B540812D1}"/>
              </a:ext>
            </a:extLst>
          </p:cNvPr>
          <p:cNvSpPr txBox="1"/>
          <p:nvPr/>
        </p:nvSpPr>
        <p:spPr>
          <a:xfrm>
            <a:off x="5503708" y="54044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3293BE4-E3CB-93BF-F1ED-C7A5A1F2F880}"/>
              </a:ext>
            </a:extLst>
          </p:cNvPr>
          <p:cNvSpPr txBox="1"/>
          <p:nvPr/>
        </p:nvSpPr>
        <p:spPr>
          <a:xfrm>
            <a:off x="6588224" y="53924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3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1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1E9F30A-8135-4359-19EC-593963A4E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26657"/>
            <a:ext cx="7088733" cy="34046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556D9E-37B7-4758-0464-A6A9C125D028}"/>
              </a:ext>
            </a:extLst>
          </p:cNvPr>
          <p:cNvSpPr txBox="1"/>
          <p:nvPr/>
        </p:nvSpPr>
        <p:spPr>
          <a:xfrm>
            <a:off x="4964107" y="288183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CDAF92-00D9-329E-D32B-66D3B42E415D}"/>
              </a:ext>
            </a:extLst>
          </p:cNvPr>
          <p:cNvSpPr txBox="1"/>
          <p:nvPr/>
        </p:nvSpPr>
        <p:spPr>
          <a:xfrm>
            <a:off x="4738253" y="365947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0D3221-AB42-C322-6BBA-B1666967C0B5}"/>
              </a:ext>
            </a:extLst>
          </p:cNvPr>
          <p:cNvSpPr txBox="1"/>
          <p:nvPr/>
        </p:nvSpPr>
        <p:spPr>
          <a:xfrm>
            <a:off x="4709031" y="443711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04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6F7DCA72-1681-0802-4D29-04306C4E9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6204226" cy="525658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F75941-F699-7C54-154B-D313A4AFA761}"/>
              </a:ext>
            </a:extLst>
          </p:cNvPr>
          <p:cNvSpPr txBox="1"/>
          <p:nvPr/>
        </p:nvSpPr>
        <p:spPr>
          <a:xfrm>
            <a:off x="3665056" y="3121200"/>
            <a:ext cx="3467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throwing a </a:t>
            </a:r>
            <a:r>
              <a:rPr lang="en-US" altLang="ko-K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ball.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3D40FB-7913-3DE3-A436-EDD99CDD8A80}"/>
              </a:ext>
            </a:extLst>
          </p:cNvPr>
          <p:cNvSpPr txBox="1"/>
          <p:nvPr/>
        </p:nvSpPr>
        <p:spPr>
          <a:xfrm>
            <a:off x="3665056" y="4244474"/>
            <a:ext cx="3467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</a:t>
            </a:r>
            <a:r>
              <a:rPr lang="en-US" altLang="ko-K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reading.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0D8B18-91D2-F807-DB24-3F11712C27EC}"/>
              </a:ext>
            </a:extLst>
          </p:cNvPr>
          <p:cNvSpPr txBox="1"/>
          <p:nvPr/>
        </p:nvSpPr>
        <p:spPr>
          <a:xfrm>
            <a:off x="3665056" y="5389200"/>
            <a:ext cx="3467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</a:t>
            </a:r>
            <a:r>
              <a:rPr lang="en-US" altLang="ko-K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swimming.</a:t>
            </a:r>
            <a:endParaRPr lang="en-US" altLang="ko-K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45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6524E855-D1C8-5C69-B40A-439AB5D4F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0"/>
          <a:stretch/>
        </p:blipFill>
        <p:spPr>
          <a:xfrm>
            <a:off x="1043608" y="1484784"/>
            <a:ext cx="6636108" cy="4890455"/>
          </a:xfrm>
        </p:spPr>
      </p:pic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8E8B8E44-5985-A24A-0417-4A903FCD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7F9DAB-E914-162A-98CA-8915D35ABEA7}"/>
              </a:ext>
            </a:extLst>
          </p:cNvPr>
          <p:cNvSpPr txBox="1"/>
          <p:nvPr/>
        </p:nvSpPr>
        <p:spPr>
          <a:xfrm>
            <a:off x="3635896" y="4077072"/>
            <a:ext cx="28196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digging a hole.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9F8821-1E99-957D-C508-64BBB825D437}"/>
              </a:ext>
            </a:extLst>
          </p:cNvPr>
          <p:cNvSpPr txBox="1"/>
          <p:nvPr/>
        </p:nvSpPr>
        <p:spPr>
          <a:xfrm>
            <a:off x="3635896" y="5529600"/>
            <a:ext cx="28196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making lunch.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7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380285" y="51229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 He Can Ride a Bike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238" y="1165007"/>
            <a:ext cx="779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can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and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can’t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statements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and</a:t>
            </a:r>
            <a:r>
              <a: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53044259-5E04-B74D-185F-4899DE35C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274" b="1"/>
          <a:stretch/>
        </p:blipFill>
        <p:spPr>
          <a:xfrm>
            <a:off x="431540" y="1811339"/>
            <a:ext cx="8388932" cy="506058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A716A886-6145-D396-E88B-787627CF4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7"/>
          <a:stretch/>
        </p:blipFill>
        <p:spPr>
          <a:xfrm>
            <a:off x="1053517" y="1484784"/>
            <a:ext cx="6636108" cy="4456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609C35-92F9-44E9-F410-B05A34837034}"/>
              </a:ext>
            </a:extLst>
          </p:cNvPr>
          <p:cNvSpPr txBox="1"/>
          <p:nvPr/>
        </p:nvSpPr>
        <p:spPr>
          <a:xfrm>
            <a:off x="3696295" y="2244835"/>
            <a:ext cx="41404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playing football.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C0F262-B9AD-5120-1608-C2B8BB2AFE77}"/>
              </a:ext>
            </a:extLst>
          </p:cNvPr>
          <p:cNvSpPr txBox="1"/>
          <p:nvPr/>
        </p:nvSpPr>
        <p:spPr>
          <a:xfrm>
            <a:off x="3696295" y="3708368"/>
            <a:ext cx="41404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 is fishing.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83DE03-4A00-F1F1-CEED-C1630869EFBB}"/>
              </a:ext>
            </a:extLst>
          </p:cNvPr>
          <p:cNvSpPr txBox="1"/>
          <p:nvPr/>
        </p:nvSpPr>
        <p:spPr>
          <a:xfrm>
            <a:off x="3696295" y="5166000"/>
            <a:ext cx="41404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going to school.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92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5E8DEAF8-BB4C-7959-20E2-44B018D9D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" y="1556792"/>
            <a:ext cx="8149948" cy="414433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C7EE23-F7C4-1DA1-D3EE-F3E9470AFA20}"/>
              </a:ext>
            </a:extLst>
          </p:cNvPr>
          <p:cNvSpPr txBox="1"/>
          <p:nvPr/>
        </p:nvSpPr>
        <p:spPr>
          <a:xfrm>
            <a:off x="3584081" y="280577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4049D5-644F-23E0-B61A-9A5AA0026F1E}"/>
              </a:ext>
            </a:extLst>
          </p:cNvPr>
          <p:cNvSpPr txBox="1"/>
          <p:nvPr/>
        </p:nvSpPr>
        <p:spPr>
          <a:xfrm>
            <a:off x="5086994" y="311067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1BE764-C0E6-D894-2CAD-CDDFCBF61FB3}"/>
              </a:ext>
            </a:extLst>
          </p:cNvPr>
          <p:cNvSpPr txBox="1"/>
          <p:nvPr/>
        </p:nvSpPr>
        <p:spPr>
          <a:xfrm>
            <a:off x="4619065" y="34324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B2F7CC-4495-B10C-D17B-FD8BCDFD9BB5}"/>
              </a:ext>
            </a:extLst>
          </p:cNvPr>
          <p:cNvSpPr txBox="1"/>
          <p:nvPr/>
        </p:nvSpPr>
        <p:spPr>
          <a:xfrm>
            <a:off x="5865671" y="373736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4B79D-8050-6C1C-8C6B-097530BF7812}"/>
              </a:ext>
            </a:extLst>
          </p:cNvPr>
          <p:cNvSpPr txBox="1"/>
          <p:nvPr/>
        </p:nvSpPr>
        <p:spPr>
          <a:xfrm>
            <a:off x="2051720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48833"/>
            <a:ext cx="542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79" y="5348833"/>
            <a:ext cx="542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66" y="5334545"/>
            <a:ext cx="542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8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374848" y="53049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3 Is Anne Skiing?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10199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present continuous tense in negatives and questions</a:t>
            </a: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E18149D1-EF5C-80A2-EDE5-3BAF9F6FE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3" r="1" b="-1"/>
          <a:stretch/>
        </p:blipFill>
        <p:spPr>
          <a:xfrm>
            <a:off x="450246" y="1844823"/>
            <a:ext cx="8154202" cy="501317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>
            <a:extLst>
              <a:ext uri="{FF2B5EF4-FFF2-40B4-BE49-F238E27FC236}">
                <a16:creationId xmlns:a16="http://schemas.microsoft.com/office/drawing/2014/main" xmlns="" id="{5F2D103E-18A4-03B6-0A8D-BE5108123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6120680" cy="5474914"/>
          </a:xfr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3DEA5B6-C02F-FC80-2278-4E97B14F4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757FFF30-4C60-0302-2241-098A77810D57}"/>
              </a:ext>
            </a:extLst>
          </p:cNvPr>
          <p:cNvSpPr/>
          <p:nvPr/>
        </p:nvSpPr>
        <p:spPr>
          <a:xfrm>
            <a:off x="4788024" y="287640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52116CFA-D11A-9A7B-442B-3C9ED7C4FC00}"/>
              </a:ext>
            </a:extLst>
          </p:cNvPr>
          <p:cNvSpPr/>
          <p:nvPr/>
        </p:nvSpPr>
        <p:spPr>
          <a:xfrm>
            <a:off x="2106000" y="4572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82559F64-68E3-B4F0-A356-955FC1E1E8E4}"/>
              </a:ext>
            </a:extLst>
          </p:cNvPr>
          <p:cNvSpPr/>
          <p:nvPr/>
        </p:nvSpPr>
        <p:spPr>
          <a:xfrm>
            <a:off x="5004048" y="4572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43125F99-5E61-E595-7834-C19647562C2F}"/>
              </a:ext>
            </a:extLst>
          </p:cNvPr>
          <p:cNvSpPr/>
          <p:nvPr/>
        </p:nvSpPr>
        <p:spPr>
          <a:xfrm>
            <a:off x="1835695" y="6475764"/>
            <a:ext cx="883687" cy="229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144C4C6-4ABB-D807-141E-2561B47AAEA3}"/>
              </a:ext>
            </a:extLst>
          </p:cNvPr>
          <p:cNvSpPr/>
          <p:nvPr/>
        </p:nvSpPr>
        <p:spPr>
          <a:xfrm>
            <a:off x="4775358" y="6228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E258C94B-7B19-4FCA-7885-583CBE264BA5}"/>
              </a:ext>
            </a:extLst>
          </p:cNvPr>
          <p:cNvSpPr/>
          <p:nvPr/>
        </p:nvSpPr>
        <p:spPr>
          <a:xfrm>
            <a:off x="3006000" y="6253200"/>
            <a:ext cx="361693" cy="229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82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5">
            <a:extLst>
              <a:ext uri="{FF2B5EF4-FFF2-40B4-BE49-F238E27FC236}">
                <a16:creationId xmlns:a16="http://schemas.microsoft.com/office/drawing/2014/main" xmlns="" id="{4C66AC88-C0A3-899B-37B9-C6DCDEA47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200800" cy="3234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6A713D-C5CA-E419-5362-652198CBFAF4}"/>
              </a:ext>
            </a:extLst>
          </p:cNvPr>
          <p:cNvSpPr txBox="1"/>
          <p:nvPr/>
        </p:nvSpPr>
        <p:spPr>
          <a:xfrm>
            <a:off x="4432992" y="4050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1BE097-4367-D83C-72D1-254FF09244BF}"/>
              </a:ext>
            </a:extLst>
          </p:cNvPr>
          <p:cNvSpPr txBox="1"/>
          <p:nvPr/>
        </p:nvSpPr>
        <p:spPr>
          <a:xfrm>
            <a:off x="4208567" y="4374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aren’t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ACA839-8729-7659-18B3-6AEBF480F160}"/>
              </a:ext>
            </a:extLst>
          </p:cNvPr>
          <p:cNvSpPr txBox="1"/>
          <p:nvPr/>
        </p:nvSpPr>
        <p:spPr>
          <a:xfrm>
            <a:off x="6519150" y="4374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E44641-E7DD-6741-A75B-920161ED4831}"/>
              </a:ext>
            </a:extLst>
          </p:cNvPr>
          <p:cNvSpPr txBox="1"/>
          <p:nvPr/>
        </p:nvSpPr>
        <p:spPr>
          <a:xfrm>
            <a:off x="6729736" y="4050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0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7366F311-893A-5908-76B0-72FB8354B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pic>
        <p:nvPicPr>
          <p:cNvPr id="14" name="내용 개체 틀 1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19FC1616-AA1B-222D-9ACA-0A6F58DCE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23093"/>
            <a:ext cx="6912768" cy="4699423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CCCE00B6-17CB-D2BB-E84A-01D8FF78D725}"/>
              </a:ext>
            </a:extLst>
          </p:cNvPr>
          <p:cNvSpPr/>
          <p:nvPr/>
        </p:nvSpPr>
        <p:spPr>
          <a:xfrm>
            <a:off x="5076056" y="35388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64C73B7-96C5-9CBC-D7A7-4FC70D606030}"/>
              </a:ext>
            </a:extLst>
          </p:cNvPr>
          <p:cNvSpPr/>
          <p:nvPr/>
        </p:nvSpPr>
        <p:spPr>
          <a:xfrm>
            <a:off x="5086609" y="4536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CC69E7D7-300C-A1D0-1566-6D45FDB98F9B}"/>
              </a:ext>
            </a:extLst>
          </p:cNvPr>
          <p:cNvSpPr/>
          <p:nvPr/>
        </p:nvSpPr>
        <p:spPr>
          <a:xfrm>
            <a:off x="5086609" y="5546451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6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42ED7CD-8E13-8685-DA76-198193194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7"/>
            <a:ext cx="7344816" cy="464375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33A1D0-4C82-53E0-4B5E-59BA4749614F}"/>
              </a:ext>
            </a:extLst>
          </p:cNvPr>
          <p:cNvSpPr txBox="1"/>
          <p:nvPr/>
        </p:nvSpPr>
        <p:spPr>
          <a:xfrm>
            <a:off x="5508104" y="2420888"/>
            <a:ext cx="22322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they aren’t.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976FFCC4-AB95-E3EF-5523-BBE9E225B907}"/>
              </a:ext>
            </a:extLst>
          </p:cNvPr>
          <p:cNvCxnSpPr>
            <a:cxnSpLocks/>
          </p:cNvCxnSpPr>
          <p:nvPr/>
        </p:nvCxnSpPr>
        <p:spPr>
          <a:xfrm flipV="1">
            <a:off x="2999925" y="2407940"/>
            <a:ext cx="2016224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14BE3D04-6E09-9DF8-EAA6-905446CEEAF8}"/>
              </a:ext>
            </a:extLst>
          </p:cNvPr>
          <p:cNvCxnSpPr>
            <a:cxnSpLocks/>
          </p:cNvCxnSpPr>
          <p:nvPr/>
        </p:nvCxnSpPr>
        <p:spPr>
          <a:xfrm flipV="1">
            <a:off x="2999925" y="3400589"/>
            <a:ext cx="2016224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33542E-223F-7D9F-EC26-B44D755D2A7E}"/>
              </a:ext>
            </a:extLst>
          </p:cNvPr>
          <p:cNvSpPr txBox="1"/>
          <p:nvPr/>
        </p:nvSpPr>
        <p:spPr>
          <a:xfrm>
            <a:off x="5511304" y="3429000"/>
            <a:ext cx="22322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am.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792FD43F-F65B-6715-A345-45A87BDE462A}"/>
              </a:ext>
            </a:extLst>
          </p:cNvPr>
          <p:cNvCxnSpPr>
            <a:cxnSpLocks/>
          </p:cNvCxnSpPr>
          <p:nvPr/>
        </p:nvCxnSpPr>
        <p:spPr>
          <a:xfrm>
            <a:off x="2999925" y="5394387"/>
            <a:ext cx="2016224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88D07A-2755-783B-FFE7-FABBCC1F6974}"/>
              </a:ext>
            </a:extLst>
          </p:cNvPr>
          <p:cNvSpPr txBox="1"/>
          <p:nvPr/>
        </p:nvSpPr>
        <p:spPr>
          <a:xfrm>
            <a:off x="5511660" y="5394387"/>
            <a:ext cx="22322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she isn’t.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9">
            <a:extLst>
              <a:ext uri="{FF2B5EF4-FFF2-40B4-BE49-F238E27FC236}">
                <a16:creationId xmlns:a16="http://schemas.microsoft.com/office/drawing/2014/main" xmlns="" id="{C96AF918-5095-8675-6535-F28511F8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5995002" cy="487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597B04-7CB3-E33F-8C22-5340A715E6D9}"/>
              </a:ext>
            </a:extLst>
          </p:cNvPr>
          <p:cNvSpPr txBox="1"/>
          <p:nvPr/>
        </p:nvSpPr>
        <p:spPr>
          <a:xfrm>
            <a:off x="3232305" y="33840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not brushing our teeth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85C482-91A6-6001-088B-BA240302D976}"/>
              </a:ext>
            </a:extLst>
          </p:cNvPr>
          <p:cNvSpPr txBox="1"/>
          <p:nvPr/>
        </p:nvSpPr>
        <p:spPr>
          <a:xfrm>
            <a:off x="3232305" y="44028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not playing the guitar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9B16D6-1E62-5ABE-4BC6-8422730A1E2F}"/>
              </a:ext>
            </a:extLst>
          </p:cNvPr>
          <p:cNvSpPr txBox="1"/>
          <p:nvPr/>
        </p:nvSpPr>
        <p:spPr>
          <a:xfrm>
            <a:off x="3232305" y="54180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not going home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B810D7F8-BBFD-4089-E600-7F63CC9E8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272808" cy="368576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92DEDB-C296-2AFF-50EA-6C728F8C5ABE}"/>
              </a:ext>
            </a:extLst>
          </p:cNvPr>
          <p:cNvSpPr txBox="1"/>
          <p:nvPr/>
        </p:nvSpPr>
        <p:spPr>
          <a:xfrm>
            <a:off x="4067944" y="3028890"/>
            <a:ext cx="33123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going to school?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C48A63-D71F-A96E-AD85-EECBF83AEC4A}"/>
              </a:ext>
            </a:extLst>
          </p:cNvPr>
          <p:cNvSpPr txBox="1"/>
          <p:nvPr/>
        </p:nvSpPr>
        <p:spPr>
          <a:xfrm>
            <a:off x="4427984" y="3843625"/>
            <a:ext cx="36724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baby is not taking a nap.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148457-FB9E-A070-399A-A9A539A793EF}"/>
              </a:ext>
            </a:extLst>
          </p:cNvPr>
          <p:cNvSpPr txBox="1"/>
          <p:nvPr/>
        </p:nvSpPr>
        <p:spPr>
          <a:xfrm>
            <a:off x="3887924" y="4680000"/>
            <a:ext cx="36724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dancing?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9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9698FFFB-4285-07A3-1C84-31910130C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pic>
        <p:nvPicPr>
          <p:cNvPr id="10" name="내용 개체 틀 9">
            <a:extLst>
              <a:ext uri="{FF2B5EF4-FFF2-40B4-BE49-F238E27FC236}">
                <a16:creationId xmlns:a16="http://schemas.microsoft.com/office/drawing/2014/main" xmlns="" id="{5A39202F-E287-529F-4C6A-B95E1E3A4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9"/>
          <a:stretch/>
        </p:blipFill>
        <p:spPr>
          <a:xfrm>
            <a:off x="971600" y="1412777"/>
            <a:ext cx="6965704" cy="480764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074B60-8D89-5B56-4338-685882BE3B5D}"/>
              </a:ext>
            </a:extLst>
          </p:cNvPr>
          <p:cNvSpPr txBox="1"/>
          <p:nvPr/>
        </p:nvSpPr>
        <p:spPr>
          <a:xfrm>
            <a:off x="3491880" y="3996000"/>
            <a:ext cx="37160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not mopping the floor.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4B8E9A-530C-C576-22E1-9C62534C4C86}"/>
              </a:ext>
            </a:extLst>
          </p:cNvPr>
          <p:cNvSpPr txBox="1"/>
          <p:nvPr/>
        </p:nvSpPr>
        <p:spPr>
          <a:xfrm>
            <a:off x="3491880" y="5418000"/>
            <a:ext cx="37160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not setting the table.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51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DC1A809-53C9-0F10-F686-96B791C32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pic>
        <p:nvPicPr>
          <p:cNvPr id="13" name="내용 개체 틀 12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D4DE8791-6119-7FB5-00C4-F99CF2D99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7" y="1556792"/>
            <a:ext cx="7547227" cy="3456384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BF8AE00A-29AF-BA7D-66E8-4D0AF7CFB9F2}"/>
              </a:ext>
            </a:extLst>
          </p:cNvPr>
          <p:cNvSpPr/>
          <p:nvPr/>
        </p:nvSpPr>
        <p:spPr>
          <a:xfrm>
            <a:off x="6732240" y="241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5DEF25FC-FDE4-816A-92F9-F9AA2009685C}"/>
              </a:ext>
            </a:extLst>
          </p:cNvPr>
          <p:cNvSpPr/>
          <p:nvPr/>
        </p:nvSpPr>
        <p:spPr>
          <a:xfrm>
            <a:off x="3114000" y="393305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28EE237F-CFF5-0FD1-ABDA-F747E19973F7}"/>
              </a:ext>
            </a:extLst>
          </p:cNvPr>
          <p:cNvSpPr/>
          <p:nvPr/>
        </p:nvSpPr>
        <p:spPr>
          <a:xfrm>
            <a:off x="6732240" y="432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5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DE9CC854-43E7-D44B-BE63-1EDDBA519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2"/>
          <a:stretch/>
        </p:blipFill>
        <p:spPr>
          <a:xfrm>
            <a:off x="971600" y="1556792"/>
            <a:ext cx="6965704" cy="4237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EDFD60-C28B-92A2-4A2B-25E44D521D46}"/>
              </a:ext>
            </a:extLst>
          </p:cNvPr>
          <p:cNvSpPr txBox="1"/>
          <p:nvPr/>
        </p:nvSpPr>
        <p:spPr>
          <a:xfrm>
            <a:off x="3419872" y="2183077"/>
            <a:ext cx="40419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not getting on the bus.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915A25-89CE-BFA2-4784-C0722A4BC149}"/>
              </a:ext>
            </a:extLst>
          </p:cNvPr>
          <p:cNvSpPr txBox="1"/>
          <p:nvPr/>
        </p:nvSpPr>
        <p:spPr>
          <a:xfrm>
            <a:off x="3419872" y="3614889"/>
            <a:ext cx="40419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not doing the laundry.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A5D75F-B9EA-A5D6-411D-0C053D957578}"/>
              </a:ext>
            </a:extLst>
          </p:cNvPr>
          <p:cNvSpPr txBox="1"/>
          <p:nvPr/>
        </p:nvSpPr>
        <p:spPr>
          <a:xfrm>
            <a:off x="3419872" y="5046701"/>
            <a:ext cx="40419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not eating.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5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69097EB-94FB-2FC2-01EC-A9E2209C0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" y="1340768"/>
            <a:ext cx="7668852" cy="440528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E28BB3-51DB-C665-5B3E-588944F555FD}"/>
              </a:ext>
            </a:extLst>
          </p:cNvPr>
          <p:cNvSpPr txBox="1"/>
          <p:nvPr/>
        </p:nvSpPr>
        <p:spPr>
          <a:xfrm>
            <a:off x="5136067" y="235493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3D02D9-A975-96A7-0CF9-53DF3AED4714}"/>
              </a:ext>
            </a:extLst>
          </p:cNvPr>
          <p:cNvSpPr txBox="1"/>
          <p:nvPr/>
        </p:nvSpPr>
        <p:spPr>
          <a:xfrm>
            <a:off x="6300192" y="23379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3CD08F-7829-4A10-B5F6-2376A5F19E33}"/>
              </a:ext>
            </a:extLst>
          </p:cNvPr>
          <p:cNvSpPr txBox="1"/>
          <p:nvPr/>
        </p:nvSpPr>
        <p:spPr>
          <a:xfrm>
            <a:off x="5136067" y="30613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C620AD-0846-4DA0-B84F-A40B79C47AD7}"/>
              </a:ext>
            </a:extLst>
          </p:cNvPr>
          <p:cNvSpPr txBox="1"/>
          <p:nvPr/>
        </p:nvSpPr>
        <p:spPr>
          <a:xfrm>
            <a:off x="6300192" y="306616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8339BF-FF12-B0EB-133B-36241BE69869}"/>
              </a:ext>
            </a:extLst>
          </p:cNvPr>
          <p:cNvSpPr txBox="1"/>
          <p:nvPr/>
        </p:nvSpPr>
        <p:spPr>
          <a:xfrm>
            <a:off x="2328983" y="272426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A9D37E-09AF-32F2-2299-B2A95E4CF70A}"/>
              </a:ext>
            </a:extLst>
          </p:cNvPr>
          <p:cNvSpPr txBox="1"/>
          <p:nvPr/>
        </p:nvSpPr>
        <p:spPr>
          <a:xfrm>
            <a:off x="2375756" y="3429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FDBE55-28DD-013D-291E-07A89C08B920}"/>
              </a:ext>
            </a:extLst>
          </p:cNvPr>
          <p:cNvSpPr txBox="1"/>
          <p:nvPr/>
        </p:nvSpPr>
        <p:spPr>
          <a:xfrm>
            <a:off x="3923928" y="3798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961414-450D-F950-5884-3311A23AF123}"/>
              </a:ext>
            </a:extLst>
          </p:cNvPr>
          <p:cNvSpPr txBox="1"/>
          <p:nvPr/>
        </p:nvSpPr>
        <p:spPr>
          <a:xfrm>
            <a:off x="2771800" y="3798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2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46856" y="4699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4 What Are You Doing?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08193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words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who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what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in questions along with the present continuous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72C5B38-6A52-4C1B-145D-4D28E6AC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53944"/>
            <a:ext cx="7992888" cy="500609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1667D97-E16F-7CB7-DD44-F4745B4C5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57359"/>
            <a:ext cx="7416824" cy="506078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2D0CEB4-400F-CF53-630E-81FB3DDCA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8BD12D-F976-84C9-8292-537F4FF06DD6}"/>
              </a:ext>
            </a:extLst>
          </p:cNvPr>
          <p:cNvSpPr txBox="1"/>
          <p:nvPr/>
        </p:nvSpPr>
        <p:spPr>
          <a:xfrm>
            <a:off x="5508104" y="3236639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CD7ABA-BCDF-6699-C508-103B0251D564}"/>
              </a:ext>
            </a:extLst>
          </p:cNvPr>
          <p:cNvSpPr txBox="1"/>
          <p:nvPr/>
        </p:nvSpPr>
        <p:spPr>
          <a:xfrm>
            <a:off x="1763688" y="5410800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2CE96B-AD50-898A-4906-8290D64A1E6A}"/>
              </a:ext>
            </a:extLst>
          </p:cNvPr>
          <p:cNvSpPr txBox="1"/>
          <p:nvPr/>
        </p:nvSpPr>
        <p:spPr>
          <a:xfrm>
            <a:off x="5292080" y="5410800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2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7158F950-D76B-EC8F-D3A6-D768CC1EA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197573" cy="5040560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647FE5D1-07A0-81DF-1856-11F994C8F203}"/>
              </a:ext>
            </a:extLst>
          </p:cNvPr>
          <p:cNvSpPr/>
          <p:nvPr/>
        </p:nvSpPr>
        <p:spPr>
          <a:xfrm>
            <a:off x="3960000" y="293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F7F988E0-8706-6BB5-E4BC-CD04151409B2}"/>
              </a:ext>
            </a:extLst>
          </p:cNvPr>
          <p:cNvSpPr/>
          <p:nvPr/>
        </p:nvSpPr>
        <p:spPr>
          <a:xfrm>
            <a:off x="4392000" y="5130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CE2F36AD-7978-9582-2C7F-EA244ADC233A}"/>
              </a:ext>
            </a:extLst>
          </p:cNvPr>
          <p:cNvSpPr/>
          <p:nvPr/>
        </p:nvSpPr>
        <p:spPr>
          <a:xfrm>
            <a:off x="4258800" y="4050000"/>
            <a:ext cx="44414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26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C8AF503F-8891-8CA3-4EA6-A1013E539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056784" cy="5163925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3A1FFB1B-84C6-CC81-9ECB-DC9C93C6C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F2819F-5469-D0E1-05C3-E06BBF91B520}"/>
              </a:ext>
            </a:extLst>
          </p:cNvPr>
          <p:cNvSpPr txBox="1"/>
          <p:nvPr/>
        </p:nvSpPr>
        <p:spPr>
          <a:xfrm>
            <a:off x="4547179" y="3718847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jumping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81D72A16-C5B8-318A-707D-C78987CDCE7A}"/>
              </a:ext>
            </a:extLst>
          </p:cNvPr>
          <p:cNvSpPr/>
          <p:nvPr/>
        </p:nvSpPr>
        <p:spPr>
          <a:xfrm>
            <a:off x="3582000" y="4878000"/>
            <a:ext cx="24727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C5A2A112-E6D2-9998-7E13-5362C6F9BC60}"/>
              </a:ext>
            </a:extLst>
          </p:cNvPr>
          <p:cNvSpPr/>
          <p:nvPr/>
        </p:nvSpPr>
        <p:spPr>
          <a:xfrm>
            <a:off x="3528000" y="3895200"/>
            <a:ext cx="24727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F466771-A77B-9C36-DCA9-4B25468BC79D}"/>
              </a:ext>
            </a:extLst>
          </p:cNvPr>
          <p:cNvSpPr/>
          <p:nvPr/>
        </p:nvSpPr>
        <p:spPr>
          <a:xfrm>
            <a:off x="3960000" y="5850000"/>
            <a:ext cx="24727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A20A93-D71C-B34B-2D5F-8A2B66AFA038}"/>
              </a:ext>
            </a:extLst>
          </p:cNvPr>
          <p:cNvSpPr txBox="1"/>
          <p:nvPr/>
        </p:nvSpPr>
        <p:spPr>
          <a:xfrm>
            <a:off x="4944688" y="4698032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5A5824-7FA4-AA88-94A2-E9BCCB8752B8}"/>
              </a:ext>
            </a:extLst>
          </p:cNvPr>
          <p:cNvSpPr txBox="1"/>
          <p:nvPr/>
        </p:nvSpPr>
        <p:spPr>
          <a:xfrm>
            <a:off x="4547179" y="5677217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juggling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86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A4EA584-571E-BEAE-5E8B-395570E31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080144" cy="38884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FCA144-96FD-2F66-F0FD-F7F35B06970A}"/>
              </a:ext>
            </a:extLst>
          </p:cNvPr>
          <p:cNvSpPr txBox="1"/>
          <p:nvPr/>
        </p:nvSpPr>
        <p:spPr>
          <a:xfrm>
            <a:off x="3433524" y="335623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F77759-7460-1D5B-48D3-0D80FD472FE7}"/>
              </a:ext>
            </a:extLst>
          </p:cNvPr>
          <p:cNvSpPr txBox="1"/>
          <p:nvPr/>
        </p:nvSpPr>
        <p:spPr>
          <a:xfrm>
            <a:off x="4945692" y="335623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38A66F-3067-6248-D68A-F999115B600D}"/>
              </a:ext>
            </a:extLst>
          </p:cNvPr>
          <p:cNvSpPr txBox="1"/>
          <p:nvPr/>
        </p:nvSpPr>
        <p:spPr>
          <a:xfrm>
            <a:off x="4873187" y="441750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A0C69B-737E-673B-B411-3F0542894858}"/>
              </a:ext>
            </a:extLst>
          </p:cNvPr>
          <p:cNvSpPr txBox="1"/>
          <p:nvPr/>
        </p:nvSpPr>
        <p:spPr>
          <a:xfrm>
            <a:off x="6156176" y="441750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10469B-6985-964D-010B-DC013F50954E}"/>
              </a:ext>
            </a:extLst>
          </p:cNvPr>
          <p:cNvSpPr txBox="1"/>
          <p:nvPr/>
        </p:nvSpPr>
        <p:spPr>
          <a:xfrm>
            <a:off x="3347864" y="441750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73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D93564F6-86B8-CF9E-5691-BB8577792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272808" cy="4655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A05C52-4968-BDFF-1D6F-7CBB3E2BF700}"/>
              </a:ext>
            </a:extLst>
          </p:cNvPr>
          <p:cNvSpPr txBox="1"/>
          <p:nvPr/>
        </p:nvSpPr>
        <p:spPr>
          <a:xfrm>
            <a:off x="4718649" y="204601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5B17308F-81B9-ACDF-577E-7CAD74C74FEA}"/>
              </a:ext>
            </a:extLst>
          </p:cNvPr>
          <p:cNvCxnSpPr>
            <a:cxnSpLocks/>
          </p:cNvCxnSpPr>
          <p:nvPr/>
        </p:nvCxnSpPr>
        <p:spPr>
          <a:xfrm flipV="1">
            <a:off x="2915816" y="2348880"/>
            <a:ext cx="1224136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DBD7C0-2333-6FCE-9ADD-AF31EF004C6A}"/>
              </a:ext>
            </a:extLst>
          </p:cNvPr>
          <p:cNvSpPr txBox="1"/>
          <p:nvPr/>
        </p:nvSpPr>
        <p:spPr>
          <a:xfrm>
            <a:off x="4586696" y="2406265"/>
            <a:ext cx="7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F6B9C2-BBDB-A9D6-F877-3112E8D9FE1D}"/>
              </a:ext>
            </a:extLst>
          </p:cNvPr>
          <p:cNvSpPr txBox="1"/>
          <p:nvPr/>
        </p:nvSpPr>
        <p:spPr>
          <a:xfrm>
            <a:off x="5324636" y="2403367"/>
            <a:ext cx="7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4ECB819C-B415-3DE6-6A4E-C02CEBE18E3B}"/>
              </a:ext>
            </a:extLst>
          </p:cNvPr>
          <p:cNvCxnSpPr>
            <a:cxnSpLocks/>
          </p:cNvCxnSpPr>
          <p:nvPr/>
        </p:nvCxnSpPr>
        <p:spPr>
          <a:xfrm>
            <a:off x="2915816" y="4337397"/>
            <a:ext cx="1224136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DE9928-3D2E-89C1-1FD7-FD49FE6F81EB}"/>
              </a:ext>
            </a:extLst>
          </p:cNvPr>
          <p:cNvSpPr txBox="1"/>
          <p:nvPr/>
        </p:nvSpPr>
        <p:spPr>
          <a:xfrm>
            <a:off x="4704981" y="505049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166AC4-7F48-2A92-AE34-043EF63CEE9F}"/>
              </a:ext>
            </a:extLst>
          </p:cNvPr>
          <p:cNvSpPr txBox="1"/>
          <p:nvPr/>
        </p:nvSpPr>
        <p:spPr>
          <a:xfrm>
            <a:off x="4595493" y="541982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0AA031-116D-0C66-5A1C-5258C24B322E}"/>
              </a:ext>
            </a:extLst>
          </p:cNvPr>
          <p:cNvSpPr txBox="1"/>
          <p:nvPr/>
        </p:nvSpPr>
        <p:spPr>
          <a:xfrm>
            <a:off x="5338836" y="541982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5CFE054E-F12B-1D2C-2F58-BCA1A8635123}"/>
              </a:ext>
            </a:extLst>
          </p:cNvPr>
          <p:cNvCxnSpPr>
            <a:cxnSpLocks/>
          </p:cNvCxnSpPr>
          <p:nvPr/>
        </p:nvCxnSpPr>
        <p:spPr>
          <a:xfrm flipV="1">
            <a:off x="2908970" y="3356992"/>
            <a:ext cx="1224136" cy="201622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48294A-8ECE-5F0B-4148-8426EECCEC90}"/>
              </a:ext>
            </a:extLst>
          </p:cNvPr>
          <p:cNvSpPr txBox="1"/>
          <p:nvPr/>
        </p:nvSpPr>
        <p:spPr>
          <a:xfrm>
            <a:off x="4716016" y="30469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DB3EFA-2A15-18D3-7C21-52330FEC5B5C}"/>
              </a:ext>
            </a:extLst>
          </p:cNvPr>
          <p:cNvSpPr txBox="1"/>
          <p:nvPr/>
        </p:nvSpPr>
        <p:spPr>
          <a:xfrm>
            <a:off x="4544445" y="33983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7BA06E-95DC-8533-CC28-44D13251974D}"/>
              </a:ext>
            </a:extLst>
          </p:cNvPr>
          <p:cNvSpPr txBox="1"/>
          <p:nvPr/>
        </p:nvSpPr>
        <p:spPr>
          <a:xfrm>
            <a:off x="5220072" y="33983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1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2" grpId="0"/>
      <p:bldP spid="13" grpId="0"/>
      <p:bldP spid="14" grpId="0"/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1020754-19F5-F853-4E5E-2E2765123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69947"/>
            <a:ext cx="7776864" cy="351810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8386D3-B18C-3115-14D7-55B6717D5CE8}"/>
              </a:ext>
            </a:extLst>
          </p:cNvPr>
          <p:cNvSpPr txBox="1"/>
          <p:nvPr/>
        </p:nvSpPr>
        <p:spPr>
          <a:xfrm>
            <a:off x="4716016" y="28529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meeting us at the park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693CE9-0253-D853-D507-5C203E6A82E2}"/>
              </a:ext>
            </a:extLst>
          </p:cNvPr>
          <p:cNvSpPr txBox="1"/>
          <p:nvPr/>
        </p:nvSpPr>
        <p:spPr>
          <a:xfrm>
            <a:off x="2987824" y="365116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crying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27D098-0D05-1C1F-0A4E-AC9A93BF7F90}"/>
              </a:ext>
            </a:extLst>
          </p:cNvPr>
          <p:cNvSpPr txBox="1"/>
          <p:nvPr/>
        </p:nvSpPr>
        <p:spPr>
          <a:xfrm>
            <a:off x="4211960" y="444994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dancing with Jake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4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C89BE480-ECAB-E45F-EE3F-43AE88083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42"/>
          <a:stretch/>
        </p:blipFill>
        <p:spPr>
          <a:xfrm>
            <a:off x="971600" y="1412776"/>
            <a:ext cx="6840760" cy="4735958"/>
          </a:xfrm>
        </p:spPr>
      </p:pic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5EC9B046-2AB8-B432-1434-B649875AA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7AD528-C4FE-37B1-31DE-B2FA1A7A32BB}"/>
              </a:ext>
            </a:extLst>
          </p:cNvPr>
          <p:cNvSpPr txBox="1"/>
          <p:nvPr/>
        </p:nvSpPr>
        <p:spPr>
          <a:xfrm>
            <a:off x="3498633" y="3798019"/>
            <a:ext cx="32403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she eating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A582B7-2344-1F2F-AD88-37DB269192A6}"/>
              </a:ext>
            </a:extLst>
          </p:cNvPr>
          <p:cNvSpPr txBox="1"/>
          <p:nvPr/>
        </p:nvSpPr>
        <p:spPr>
          <a:xfrm>
            <a:off x="3503900" y="5245200"/>
            <a:ext cx="32403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they wearing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4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11">
            <a:extLst>
              <a:ext uri="{FF2B5EF4-FFF2-40B4-BE49-F238E27FC236}">
                <a16:creationId xmlns:a16="http://schemas.microsoft.com/office/drawing/2014/main" xmlns="" id="{801F9FD5-D654-B5BC-1690-EE30A637E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696744" cy="4956446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38E56BC9-E0CC-D0C6-1E35-7FD1267BECAD}"/>
              </a:ext>
            </a:extLst>
          </p:cNvPr>
          <p:cNvSpPr/>
          <p:nvPr/>
        </p:nvSpPr>
        <p:spPr>
          <a:xfrm>
            <a:off x="6282000" y="3553200"/>
            <a:ext cx="360040" cy="294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CB7CD720-9605-BA84-0F8B-D205F8559990}"/>
              </a:ext>
            </a:extLst>
          </p:cNvPr>
          <p:cNvSpPr/>
          <p:nvPr/>
        </p:nvSpPr>
        <p:spPr>
          <a:xfrm>
            <a:off x="2483768" y="5857200"/>
            <a:ext cx="360040" cy="294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02E41F62-0826-F643-A70E-7926F7933C3E}"/>
              </a:ext>
            </a:extLst>
          </p:cNvPr>
          <p:cNvSpPr/>
          <p:nvPr/>
        </p:nvSpPr>
        <p:spPr>
          <a:xfrm>
            <a:off x="6300000" y="5857200"/>
            <a:ext cx="360040" cy="294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78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4F670B48-33C8-8EAE-4CE1-B7C7B0B61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8"/>
          <a:stretch/>
        </p:blipFill>
        <p:spPr>
          <a:xfrm>
            <a:off x="971600" y="1412776"/>
            <a:ext cx="6912768" cy="4460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C1C97-BCAB-EBDD-FE2E-4150E86867DD}"/>
              </a:ext>
            </a:extLst>
          </p:cNvPr>
          <p:cNvSpPr txBox="1"/>
          <p:nvPr/>
        </p:nvSpPr>
        <p:spPr>
          <a:xfrm>
            <a:off x="3563888" y="1966971"/>
            <a:ext cx="32403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playing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839D9A-893B-3527-A40D-2D448EE8BAEA}"/>
              </a:ext>
            </a:extLst>
          </p:cNvPr>
          <p:cNvSpPr txBox="1"/>
          <p:nvPr/>
        </p:nvSpPr>
        <p:spPr>
          <a:xfrm>
            <a:off x="3563888" y="3418065"/>
            <a:ext cx="32403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he 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0B3F64-F3C9-44AC-A24B-D2A9154B37E9}"/>
              </a:ext>
            </a:extLst>
          </p:cNvPr>
          <p:cNvSpPr txBox="1"/>
          <p:nvPr/>
        </p:nvSpPr>
        <p:spPr>
          <a:xfrm>
            <a:off x="3563888" y="4878000"/>
            <a:ext cx="32403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 carrying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65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938600BC-003B-3683-0CC3-440D940D5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6" y="1473307"/>
            <a:ext cx="7924727" cy="39113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95485D-3934-0303-7B5B-211379E08232}"/>
              </a:ext>
            </a:extLst>
          </p:cNvPr>
          <p:cNvSpPr txBox="1"/>
          <p:nvPr/>
        </p:nvSpPr>
        <p:spPr>
          <a:xfrm>
            <a:off x="4716016" y="26748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6E9577-68B8-8507-01FC-0BBD3140546B}"/>
              </a:ext>
            </a:extLst>
          </p:cNvPr>
          <p:cNvSpPr txBox="1"/>
          <p:nvPr/>
        </p:nvSpPr>
        <p:spPr>
          <a:xfrm>
            <a:off x="4211960" y="292589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C83C64-A6FA-859E-BD58-54DB8C09A378}"/>
              </a:ext>
            </a:extLst>
          </p:cNvPr>
          <p:cNvSpPr txBox="1"/>
          <p:nvPr/>
        </p:nvSpPr>
        <p:spPr>
          <a:xfrm>
            <a:off x="2051720" y="31655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74CE96-7720-240E-678A-DD73018F5EBB}"/>
              </a:ext>
            </a:extLst>
          </p:cNvPr>
          <p:cNvSpPr txBox="1"/>
          <p:nvPr/>
        </p:nvSpPr>
        <p:spPr>
          <a:xfrm>
            <a:off x="2267744" y="36941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B946CC-6811-A7C5-1FE0-01BC4E6FDD31}"/>
              </a:ext>
            </a:extLst>
          </p:cNvPr>
          <p:cNvSpPr txBox="1"/>
          <p:nvPr/>
        </p:nvSpPr>
        <p:spPr>
          <a:xfrm>
            <a:off x="2807804" y="3924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88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2447" y="57349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5 I Play Soccer Every Day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44997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learn the difference between the present simple </a:t>
            </a:r>
          </a:p>
          <a:p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tense and the present continuous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E9EFB8D-856B-FE4B-DC7F-5EAB42665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8" y="1791328"/>
            <a:ext cx="8356318" cy="4913802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0BAB2416-AEB2-A31F-1887-E2FC40E2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336704" cy="5459186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F17D4C4-8E8F-CA83-1AC0-F70D54DC4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DDDECB09-02B6-B69B-BD2B-4D587247EDBD}"/>
              </a:ext>
            </a:extLst>
          </p:cNvPr>
          <p:cNvSpPr/>
          <p:nvPr/>
        </p:nvSpPr>
        <p:spPr>
          <a:xfrm>
            <a:off x="5238000" y="284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9AA05421-A1B3-CCCF-A2E2-C75CBF9D31C8}"/>
              </a:ext>
            </a:extLst>
          </p:cNvPr>
          <p:cNvSpPr/>
          <p:nvPr/>
        </p:nvSpPr>
        <p:spPr>
          <a:xfrm>
            <a:off x="2411760" y="450912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0AD04565-B67D-8660-6B6B-99CA5D8502B8}"/>
              </a:ext>
            </a:extLst>
          </p:cNvPr>
          <p:cNvSpPr/>
          <p:nvPr/>
        </p:nvSpPr>
        <p:spPr>
          <a:xfrm>
            <a:off x="5184000" y="4514738"/>
            <a:ext cx="432048" cy="282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863A78C-A210-0D26-263A-C5A78ED02D9E}"/>
              </a:ext>
            </a:extLst>
          </p:cNvPr>
          <p:cNvSpPr/>
          <p:nvPr/>
        </p:nvSpPr>
        <p:spPr>
          <a:xfrm>
            <a:off x="2484000" y="6199187"/>
            <a:ext cx="82114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6B3BA9C8-B0FF-683A-BCF7-C11E6EDC8B7B}"/>
              </a:ext>
            </a:extLst>
          </p:cNvPr>
          <p:cNvSpPr/>
          <p:nvPr/>
        </p:nvSpPr>
        <p:spPr>
          <a:xfrm>
            <a:off x="5742000" y="6210000"/>
            <a:ext cx="82114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5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36AA3BD9-DB43-7A7A-15BB-611EA80B6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5" y="1826822"/>
            <a:ext cx="7853389" cy="32043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4583F-9AC0-656C-5E6B-AE74443165A0}"/>
              </a:ext>
            </a:extLst>
          </p:cNvPr>
          <p:cNvSpPr txBox="1"/>
          <p:nvPr/>
        </p:nvSpPr>
        <p:spPr>
          <a:xfrm>
            <a:off x="1403648" y="4524509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rollerblading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393286-9EE8-1FB3-735A-D97B79F9750D}"/>
              </a:ext>
            </a:extLst>
          </p:cNvPr>
          <p:cNvSpPr txBox="1"/>
          <p:nvPr/>
        </p:nvSpPr>
        <p:spPr>
          <a:xfrm>
            <a:off x="5580112" y="4149080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050D92-BBFD-6642-6637-B90D4EB16B98}"/>
              </a:ext>
            </a:extLst>
          </p:cNvPr>
          <p:cNvSpPr txBox="1"/>
          <p:nvPr/>
        </p:nvSpPr>
        <p:spPr>
          <a:xfrm>
            <a:off x="5796136" y="4524509"/>
            <a:ext cx="15121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camping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72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311B7313-1ACA-ADD3-5272-ED6F5521B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0" y="1412776"/>
            <a:ext cx="7438739" cy="4752528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F9F29A96-3F4C-264D-E357-1D5B81C6E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C1F88E73-08AE-A153-08FC-B79336E17B8C}"/>
              </a:ext>
            </a:extLst>
          </p:cNvPr>
          <p:cNvSpPr/>
          <p:nvPr/>
        </p:nvSpPr>
        <p:spPr>
          <a:xfrm>
            <a:off x="4770000" y="2880000"/>
            <a:ext cx="1800200" cy="258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FA6B41E0-6A58-C1B8-1E73-98DF65EADAA6}"/>
              </a:ext>
            </a:extLst>
          </p:cNvPr>
          <p:cNvCxnSpPr>
            <a:cxnSpLocks/>
          </p:cNvCxnSpPr>
          <p:nvPr/>
        </p:nvCxnSpPr>
        <p:spPr>
          <a:xfrm flipV="1">
            <a:off x="2982189" y="2431957"/>
            <a:ext cx="1391812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00FB45BF-3CC5-5899-ACAC-4C64727A8AC0}"/>
              </a:ext>
            </a:extLst>
          </p:cNvPr>
          <p:cNvCxnSpPr>
            <a:cxnSpLocks/>
          </p:cNvCxnSpPr>
          <p:nvPr/>
        </p:nvCxnSpPr>
        <p:spPr>
          <a:xfrm>
            <a:off x="3012645" y="4426043"/>
            <a:ext cx="1330899" cy="94717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474584DE-040E-443D-BBAE-B2F79BF96D94}"/>
              </a:ext>
            </a:extLst>
          </p:cNvPr>
          <p:cNvSpPr/>
          <p:nvPr/>
        </p:nvSpPr>
        <p:spPr>
          <a:xfrm>
            <a:off x="4788024" y="5508000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B696ED11-45F4-88D0-27CE-F3DC3641D620}"/>
              </a:ext>
            </a:extLst>
          </p:cNvPr>
          <p:cNvCxnSpPr>
            <a:cxnSpLocks/>
          </p:cNvCxnSpPr>
          <p:nvPr/>
        </p:nvCxnSpPr>
        <p:spPr>
          <a:xfrm flipV="1">
            <a:off x="3021349" y="4426043"/>
            <a:ext cx="1313522" cy="94717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1DF4602A-7FD6-DE9B-3D8A-BAD550B27475}"/>
              </a:ext>
            </a:extLst>
          </p:cNvPr>
          <p:cNvSpPr/>
          <p:nvPr/>
        </p:nvSpPr>
        <p:spPr>
          <a:xfrm>
            <a:off x="4770000" y="4849200"/>
            <a:ext cx="1800200" cy="258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558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1434E88B-E6A9-D6B7-921E-B05AE839D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7" y="1340768"/>
            <a:ext cx="7363741" cy="474034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15780D-01BD-D29D-BDE1-B2CE48880F96}"/>
              </a:ext>
            </a:extLst>
          </p:cNvPr>
          <p:cNvSpPr txBox="1"/>
          <p:nvPr/>
        </p:nvSpPr>
        <p:spPr>
          <a:xfrm>
            <a:off x="5430366" y="38008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45DC7-E1CB-DD58-4577-F065D2C14C9E}"/>
              </a:ext>
            </a:extLst>
          </p:cNvPr>
          <p:cNvSpPr txBox="1"/>
          <p:nvPr/>
        </p:nvSpPr>
        <p:spPr>
          <a:xfrm>
            <a:off x="1979712" y="55914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AB5593-C4FA-CCE4-9F18-448E7D850B03}"/>
              </a:ext>
            </a:extLst>
          </p:cNvPr>
          <p:cNvSpPr txBox="1"/>
          <p:nvPr/>
        </p:nvSpPr>
        <p:spPr>
          <a:xfrm>
            <a:off x="5508104" y="55914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0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67EE4FB-8DA5-6BD1-066A-D9B5759CA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184974" cy="4680520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DBA8A52A-B2CC-DFE7-9373-4137D83B363A}"/>
              </a:ext>
            </a:extLst>
          </p:cNvPr>
          <p:cNvSpPr/>
          <p:nvPr/>
        </p:nvSpPr>
        <p:spPr>
          <a:xfrm>
            <a:off x="3059832" y="299695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BA8C838-3501-3055-6381-8FB19DF50E9A}"/>
              </a:ext>
            </a:extLst>
          </p:cNvPr>
          <p:cNvSpPr/>
          <p:nvPr/>
        </p:nvSpPr>
        <p:spPr>
          <a:xfrm>
            <a:off x="3073481" y="400506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445D9202-7140-F18C-0BF4-1D5F7875FF4C}"/>
              </a:ext>
            </a:extLst>
          </p:cNvPr>
          <p:cNvSpPr/>
          <p:nvPr/>
        </p:nvSpPr>
        <p:spPr>
          <a:xfrm>
            <a:off x="3059832" y="5382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3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0AD6BA01-445D-6CC7-B7E2-C7B3AD0EF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16141"/>
            <a:ext cx="7488832" cy="362571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694E90-0928-4418-4FA1-C3E46AD5B0DD}"/>
              </a:ext>
            </a:extLst>
          </p:cNvPr>
          <p:cNvSpPr txBox="1"/>
          <p:nvPr/>
        </p:nvSpPr>
        <p:spPr>
          <a:xfrm>
            <a:off x="4572000" y="290463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walks to school at 8:00 a.m.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3A7E1-94DF-4D26-2710-7701EDD04CFE}"/>
              </a:ext>
            </a:extLst>
          </p:cNvPr>
          <p:cNvSpPr txBox="1"/>
          <p:nvPr/>
        </p:nvSpPr>
        <p:spPr>
          <a:xfrm>
            <a:off x="4788024" y="370388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skate twice a week.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4F17CE-4FCC-97C2-F207-4B060E813742}"/>
              </a:ext>
            </a:extLst>
          </p:cNvPr>
          <p:cNvSpPr txBox="1"/>
          <p:nvPr/>
        </p:nvSpPr>
        <p:spPr>
          <a:xfrm>
            <a:off x="4067944" y="45112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brushing the cat.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5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212F0843-C734-DD14-3491-BE7589998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3"/>
          <a:stretch/>
        </p:blipFill>
        <p:spPr>
          <a:xfrm>
            <a:off x="1043607" y="1412775"/>
            <a:ext cx="7051129" cy="4807645"/>
          </a:xfrm>
        </p:spPr>
      </p:pic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9BD3FB52-99E4-8F56-AF18-0DEBE8F22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08FDB1-AAF1-6550-8A59-7A48228FBCAF}"/>
              </a:ext>
            </a:extLst>
          </p:cNvPr>
          <p:cNvSpPr txBox="1"/>
          <p:nvPr/>
        </p:nvSpPr>
        <p:spPr>
          <a:xfrm>
            <a:off x="3563888" y="40500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collecting rocks.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F8E89C-1AF2-482F-A55C-30C02356CF68}"/>
              </a:ext>
            </a:extLst>
          </p:cNvPr>
          <p:cNvSpPr txBox="1"/>
          <p:nvPr/>
        </p:nvSpPr>
        <p:spPr>
          <a:xfrm>
            <a:off x="3563888" y="551171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is reading the newspaper.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4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내용 개체 틀 4">
            <a:extLst>
              <a:ext uri="{FF2B5EF4-FFF2-40B4-BE49-F238E27FC236}">
                <a16:creationId xmlns:a16="http://schemas.microsoft.com/office/drawing/2014/main" xmlns="" id="{2B72CD49-9B23-05FA-F19A-6C054F5C8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pic>
        <p:nvPicPr>
          <p:cNvPr id="16" name="내용 개체 틀 15">
            <a:extLst>
              <a:ext uri="{FF2B5EF4-FFF2-40B4-BE49-F238E27FC236}">
                <a16:creationId xmlns:a16="http://schemas.microsoft.com/office/drawing/2014/main" xmlns="" id="{32586D34-3E71-28D2-3CBA-38348435F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3"/>
            <a:ext cx="5760640" cy="46388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038AA2-1426-EE99-6D83-ADDD45B1A895}"/>
              </a:ext>
            </a:extLst>
          </p:cNvPr>
          <p:cNvSpPr txBox="1"/>
          <p:nvPr/>
        </p:nvSpPr>
        <p:spPr>
          <a:xfrm>
            <a:off x="4211960" y="3266271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662D24-179E-D2B7-06AA-910F2C63ADFE}"/>
              </a:ext>
            </a:extLst>
          </p:cNvPr>
          <p:cNvSpPr txBox="1"/>
          <p:nvPr/>
        </p:nvSpPr>
        <p:spPr>
          <a:xfrm>
            <a:off x="3985642" y="4289034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761377-C74D-7574-BDDD-2AE53D722503}"/>
              </a:ext>
            </a:extLst>
          </p:cNvPr>
          <p:cNvSpPr txBox="1"/>
          <p:nvPr/>
        </p:nvSpPr>
        <p:spPr>
          <a:xfrm>
            <a:off x="3815916" y="531179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BBB8384E-1669-28DF-275E-F195F6B45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8"/>
          <a:stretch/>
        </p:blipFill>
        <p:spPr>
          <a:xfrm>
            <a:off x="982533" y="1412776"/>
            <a:ext cx="7178933" cy="4516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00B88B-97DF-4079-B090-298F37D72C8E}"/>
              </a:ext>
            </a:extLst>
          </p:cNvPr>
          <p:cNvSpPr txBox="1"/>
          <p:nvPr/>
        </p:nvSpPr>
        <p:spPr>
          <a:xfrm>
            <a:off x="3563886" y="2189164"/>
            <a:ext cx="356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folding the laundry.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477080-B3D7-C80F-8FF3-3F336C03A9F7}"/>
              </a:ext>
            </a:extLst>
          </p:cNvPr>
          <p:cNvSpPr txBox="1"/>
          <p:nvPr/>
        </p:nvSpPr>
        <p:spPr>
          <a:xfrm>
            <a:off x="3563886" y="3671192"/>
            <a:ext cx="356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 is exercising.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AA347-7A85-F6D7-7305-6011B9AA9406}"/>
              </a:ext>
            </a:extLst>
          </p:cNvPr>
          <p:cNvSpPr txBox="1"/>
          <p:nvPr/>
        </p:nvSpPr>
        <p:spPr>
          <a:xfrm>
            <a:off x="3563885" y="5166000"/>
            <a:ext cx="356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making a card.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B75A7906-7704-7080-B2BE-1F231E570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67185"/>
            <a:ext cx="7632848" cy="352362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0312E4-D72D-0124-F759-FDD49D0CAA79}"/>
              </a:ext>
            </a:extLst>
          </p:cNvPr>
          <p:cNvSpPr txBox="1"/>
          <p:nvPr/>
        </p:nvSpPr>
        <p:spPr>
          <a:xfrm>
            <a:off x="1619672" y="25649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5C7090-39C0-0743-55BB-FA80E389EC54}"/>
              </a:ext>
            </a:extLst>
          </p:cNvPr>
          <p:cNvSpPr txBox="1"/>
          <p:nvPr/>
        </p:nvSpPr>
        <p:spPr>
          <a:xfrm>
            <a:off x="3995936" y="25649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C9B7E1-AB2A-7F5D-683F-95FB7785EA36}"/>
              </a:ext>
            </a:extLst>
          </p:cNvPr>
          <p:cNvSpPr txBox="1"/>
          <p:nvPr/>
        </p:nvSpPr>
        <p:spPr>
          <a:xfrm>
            <a:off x="1719409" y="312510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17E6-5F60-DC9A-F90A-301628AEDAE1}"/>
              </a:ext>
            </a:extLst>
          </p:cNvPr>
          <p:cNvSpPr txBox="1"/>
          <p:nvPr/>
        </p:nvSpPr>
        <p:spPr>
          <a:xfrm>
            <a:off x="2805129" y="312510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FE2FBB-8904-56A3-0984-252196315C61}"/>
              </a:ext>
            </a:extLst>
          </p:cNvPr>
          <p:cNvSpPr txBox="1"/>
          <p:nvPr/>
        </p:nvSpPr>
        <p:spPr>
          <a:xfrm>
            <a:off x="5364088" y="313539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1D97E9-45E7-E785-8971-7EAAF54CCEA8}"/>
              </a:ext>
            </a:extLst>
          </p:cNvPr>
          <p:cNvSpPr txBox="1"/>
          <p:nvPr/>
        </p:nvSpPr>
        <p:spPr>
          <a:xfrm>
            <a:off x="2536727" y="342899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62101D-D45C-FBEC-A31F-61C60C3CD6F8}"/>
              </a:ext>
            </a:extLst>
          </p:cNvPr>
          <p:cNvSpPr txBox="1"/>
          <p:nvPr/>
        </p:nvSpPr>
        <p:spPr>
          <a:xfrm>
            <a:off x="6128447" y="342899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864327-3E63-790C-3D39-D72F32E6F105}"/>
              </a:ext>
            </a:extLst>
          </p:cNvPr>
          <p:cNvSpPr txBox="1"/>
          <p:nvPr/>
        </p:nvSpPr>
        <p:spPr>
          <a:xfrm>
            <a:off x="4644008" y="370587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</a:t>
            </a: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20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374848" y="4518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6 My Mother Is Kind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048" y="1066167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learn how to use adjectives in statements.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69283DE-4E0D-902A-96A0-B0B61925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1" y="1504289"/>
            <a:ext cx="8211633" cy="535371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36C2A00D-3528-7263-20FD-D5CEA23D5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6336704" cy="534861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1B9B3E0-18A2-F4E8-F449-C0A2DA070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EC73A26-9355-6863-4394-CC328FAECF57}"/>
              </a:ext>
            </a:extLst>
          </p:cNvPr>
          <p:cNvSpPr/>
          <p:nvPr/>
        </p:nvSpPr>
        <p:spPr>
          <a:xfrm>
            <a:off x="5580112" y="2924944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FF9C402A-5588-C688-4BB2-5214ED39CACE}"/>
              </a:ext>
            </a:extLst>
          </p:cNvPr>
          <p:cNvSpPr/>
          <p:nvPr/>
        </p:nvSpPr>
        <p:spPr>
          <a:xfrm>
            <a:off x="1307980" y="4572000"/>
            <a:ext cx="11037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3FEB21CD-C808-02BF-5766-F3EA1CB7BEDF}"/>
              </a:ext>
            </a:extLst>
          </p:cNvPr>
          <p:cNvSpPr/>
          <p:nvPr/>
        </p:nvSpPr>
        <p:spPr>
          <a:xfrm>
            <a:off x="4716016" y="4581128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740D6EC1-3045-DADC-3C9B-353A831B529A}"/>
              </a:ext>
            </a:extLst>
          </p:cNvPr>
          <p:cNvSpPr/>
          <p:nvPr/>
        </p:nvSpPr>
        <p:spPr>
          <a:xfrm>
            <a:off x="2502000" y="621483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7E82C488-619B-F9B7-F5BF-56C20B161FC3}"/>
              </a:ext>
            </a:extLst>
          </p:cNvPr>
          <p:cNvSpPr/>
          <p:nvPr/>
        </p:nvSpPr>
        <p:spPr>
          <a:xfrm>
            <a:off x="5580112" y="6213600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20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F54D1E2-8379-9F91-F913-0C8D4601D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62826"/>
            <a:ext cx="7867051" cy="31323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12A43D-D737-2B60-6437-8F2556325DB6}"/>
              </a:ext>
            </a:extLst>
          </p:cNvPr>
          <p:cNvSpPr txBox="1"/>
          <p:nvPr/>
        </p:nvSpPr>
        <p:spPr>
          <a:xfrm>
            <a:off x="4391980" y="39107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8549E0-E8CD-0544-DC51-2AEBFDD62B1C}"/>
              </a:ext>
            </a:extLst>
          </p:cNvPr>
          <p:cNvSpPr txBox="1"/>
          <p:nvPr/>
        </p:nvSpPr>
        <p:spPr>
          <a:xfrm>
            <a:off x="4312819" y="42303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6D26BE-7112-D5A8-95F2-531D9B8FC8BD}"/>
              </a:ext>
            </a:extLst>
          </p:cNvPr>
          <p:cNvSpPr txBox="1"/>
          <p:nvPr/>
        </p:nvSpPr>
        <p:spPr>
          <a:xfrm>
            <a:off x="6660232" y="39107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39AD7F-A359-59D8-2433-5D7E0A869805}"/>
              </a:ext>
            </a:extLst>
          </p:cNvPr>
          <p:cNvSpPr txBox="1"/>
          <p:nvPr/>
        </p:nvSpPr>
        <p:spPr>
          <a:xfrm>
            <a:off x="6804248" y="42303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cute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7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577FCC87-0A6B-D17F-D1A9-2D8BEAC7C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41172"/>
            <a:ext cx="6264696" cy="4834822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56AB0D56-AB2D-1C48-2FCE-C7A79C7D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3A0C54C2-0597-5686-ACB0-914116E793EA}"/>
              </a:ext>
            </a:extLst>
          </p:cNvPr>
          <p:cNvSpPr/>
          <p:nvPr/>
        </p:nvSpPr>
        <p:spPr>
          <a:xfrm>
            <a:off x="4410000" y="3600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486AA071-DFD0-AF4D-F24C-A21301BBDCF2}"/>
              </a:ext>
            </a:extLst>
          </p:cNvPr>
          <p:cNvSpPr/>
          <p:nvPr/>
        </p:nvSpPr>
        <p:spPr>
          <a:xfrm>
            <a:off x="4410000" y="4644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A61D689-4A4A-4F27-41FB-65FAABDCDB96}"/>
              </a:ext>
            </a:extLst>
          </p:cNvPr>
          <p:cNvSpPr/>
          <p:nvPr/>
        </p:nvSpPr>
        <p:spPr>
          <a:xfrm>
            <a:off x="3096000" y="570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5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7382C980-272D-4FE3-1821-DECC5A8B4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9257"/>
            <a:ext cx="7203024" cy="489654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F3A3A3-F40E-C7A7-F9BA-1425E8354C87}"/>
              </a:ext>
            </a:extLst>
          </p:cNvPr>
          <p:cNvSpPr txBox="1"/>
          <p:nvPr/>
        </p:nvSpPr>
        <p:spPr>
          <a:xfrm>
            <a:off x="3997048" y="33510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6AEA7D-CCE4-00BF-B6E1-0BEE792E8D4D}"/>
              </a:ext>
            </a:extLst>
          </p:cNvPr>
          <p:cNvSpPr txBox="1"/>
          <p:nvPr/>
        </p:nvSpPr>
        <p:spPr>
          <a:xfrm>
            <a:off x="3851920" y="432148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0173CF-5CED-A03B-3C78-D0EC2206A69E}"/>
              </a:ext>
            </a:extLst>
          </p:cNvPr>
          <p:cNvSpPr txBox="1"/>
          <p:nvPr/>
        </p:nvSpPr>
        <p:spPr>
          <a:xfrm>
            <a:off x="3779912" y="52919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scary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7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48AE3FA-D5D5-1823-6464-84C693590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7056784" cy="523567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292693-28FE-1932-36B0-A54F61BC4094}"/>
              </a:ext>
            </a:extLst>
          </p:cNvPr>
          <p:cNvSpPr txBox="1"/>
          <p:nvPr/>
        </p:nvSpPr>
        <p:spPr>
          <a:xfrm>
            <a:off x="3343011" y="330124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53F373-F2CB-FFF4-484D-07B0BA3EACC7}"/>
              </a:ext>
            </a:extLst>
          </p:cNvPr>
          <p:cNvSpPr txBox="1"/>
          <p:nvPr/>
        </p:nvSpPr>
        <p:spPr>
          <a:xfrm>
            <a:off x="5719553" y="29144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9C3AF9-726A-C57D-4B59-EEE5CD6338BF}"/>
              </a:ext>
            </a:extLst>
          </p:cNvPr>
          <p:cNvSpPr txBox="1"/>
          <p:nvPr/>
        </p:nvSpPr>
        <p:spPr>
          <a:xfrm>
            <a:off x="5868144" y="330124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35481D-48BA-A795-E80F-6B8333782257}"/>
              </a:ext>
            </a:extLst>
          </p:cNvPr>
          <p:cNvSpPr txBox="1"/>
          <p:nvPr/>
        </p:nvSpPr>
        <p:spPr>
          <a:xfrm>
            <a:off x="2699792" y="536208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F4BB0E-DB32-B67B-345F-82E08A1A1D77}"/>
              </a:ext>
            </a:extLst>
          </p:cNvPr>
          <p:cNvSpPr txBox="1"/>
          <p:nvPr/>
        </p:nvSpPr>
        <p:spPr>
          <a:xfrm>
            <a:off x="2699792" y="57344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757D07-47DF-F5A0-CD8C-3E7D88AA467C}"/>
              </a:ext>
            </a:extLst>
          </p:cNvPr>
          <p:cNvSpPr txBox="1"/>
          <p:nvPr/>
        </p:nvSpPr>
        <p:spPr>
          <a:xfrm>
            <a:off x="5492151" y="5362085"/>
            <a:ext cx="161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48B593-8B7B-FEC4-33FD-F6B74618FAA8}"/>
              </a:ext>
            </a:extLst>
          </p:cNvPr>
          <p:cNvSpPr txBox="1"/>
          <p:nvPr/>
        </p:nvSpPr>
        <p:spPr>
          <a:xfrm>
            <a:off x="5893225" y="5743137"/>
            <a:ext cx="161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12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E7343098-2613-5EA9-5201-651E0062A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96944"/>
            <a:ext cx="7359629" cy="366411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E25147-920B-7528-EDDA-2536B0A4948C}"/>
              </a:ext>
            </a:extLst>
          </p:cNvPr>
          <p:cNvSpPr txBox="1"/>
          <p:nvPr/>
        </p:nvSpPr>
        <p:spPr>
          <a:xfrm>
            <a:off x="4211960" y="2933850"/>
            <a:ext cx="26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is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talented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063CBF-C339-472C-626F-04B082ACDB99}"/>
              </a:ext>
            </a:extLst>
          </p:cNvPr>
          <p:cNvSpPr txBox="1"/>
          <p:nvPr/>
        </p:nvSpPr>
        <p:spPr>
          <a:xfrm>
            <a:off x="4211960" y="3785091"/>
            <a:ext cx="26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 purple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sofa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8D37CE-08D2-5B96-3A56-7CD83223F643}"/>
              </a:ext>
            </a:extLst>
          </p:cNvPr>
          <p:cNvSpPr txBox="1"/>
          <p:nvPr/>
        </p:nvSpPr>
        <p:spPr>
          <a:xfrm>
            <a:off x="4572000" y="4636332"/>
            <a:ext cx="26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students are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bored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6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6E9F9E9-CD6F-B33C-AA01-EDDAFE687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5"/>
          <a:stretch/>
        </p:blipFill>
        <p:spPr>
          <a:xfrm>
            <a:off x="1082335" y="1340768"/>
            <a:ext cx="6979330" cy="4775545"/>
          </a:xfrm>
        </p:spPr>
      </p:pic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0D6D7A22-167F-1E43-2B96-0DE5C19CD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B020E3-4608-DD3F-948E-C6941109415D}"/>
              </a:ext>
            </a:extLst>
          </p:cNvPr>
          <p:cNvSpPr txBox="1"/>
          <p:nvPr/>
        </p:nvSpPr>
        <p:spPr>
          <a:xfrm>
            <a:off x="4644008" y="39060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beautiful 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D8915B-DE90-D667-8388-DCA482D6D7DF}"/>
              </a:ext>
            </a:extLst>
          </p:cNvPr>
          <p:cNvSpPr txBox="1"/>
          <p:nvPr/>
        </p:nvSpPr>
        <p:spPr>
          <a:xfrm>
            <a:off x="5076056" y="533256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cookies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0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D9F1DCB8-DA54-68F9-0D12-331740B7F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6840760" cy="4583605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4E97FB5D-E77C-5CCE-E957-4398546431EE}"/>
              </a:ext>
            </a:extLst>
          </p:cNvPr>
          <p:cNvSpPr/>
          <p:nvPr/>
        </p:nvSpPr>
        <p:spPr>
          <a:xfrm>
            <a:off x="3114000" y="3510000"/>
            <a:ext cx="323888" cy="336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48766EA-95A4-36F2-4D82-64FA777FA0F1}"/>
              </a:ext>
            </a:extLst>
          </p:cNvPr>
          <p:cNvSpPr/>
          <p:nvPr/>
        </p:nvSpPr>
        <p:spPr>
          <a:xfrm>
            <a:off x="3114000" y="4518000"/>
            <a:ext cx="323888" cy="336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96965E0A-B801-E96A-0A2A-3E05BC1C0CEB}"/>
              </a:ext>
            </a:extLst>
          </p:cNvPr>
          <p:cNvSpPr/>
          <p:nvPr/>
        </p:nvSpPr>
        <p:spPr>
          <a:xfrm>
            <a:off x="3114000" y="5526000"/>
            <a:ext cx="323888" cy="336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42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AFF7FEE-401C-0489-FC98-8273599B0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4"/>
          <a:stretch/>
        </p:blipFill>
        <p:spPr>
          <a:xfrm>
            <a:off x="971600" y="1412776"/>
            <a:ext cx="6979330" cy="435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C438A-B56B-26D3-D8AE-91CA925351CF}"/>
              </a:ext>
            </a:extLst>
          </p:cNvPr>
          <p:cNvSpPr txBox="1"/>
          <p:nvPr/>
        </p:nvSpPr>
        <p:spPr>
          <a:xfrm>
            <a:off x="4932040" y="2196000"/>
            <a:ext cx="253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leaves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7BF962-F638-7A30-1A1D-7770D1016BE9}"/>
              </a:ext>
            </a:extLst>
          </p:cNvPr>
          <p:cNvSpPr txBox="1"/>
          <p:nvPr/>
        </p:nvSpPr>
        <p:spPr>
          <a:xfrm>
            <a:off x="4788024" y="3617008"/>
            <a:ext cx="253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old woman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602DB6-A4DF-9291-188F-A7BD20DBA92C}"/>
              </a:ext>
            </a:extLst>
          </p:cNvPr>
          <p:cNvSpPr txBox="1"/>
          <p:nvPr/>
        </p:nvSpPr>
        <p:spPr>
          <a:xfrm>
            <a:off x="5076056" y="5016452"/>
            <a:ext cx="253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cats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6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8611621-C7EA-C9DD-12D2-121A9ED09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3" y="1340768"/>
            <a:ext cx="7527773" cy="4806552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B3575242-78A6-7F1F-4248-2AAB7D90CE01}"/>
              </a:ext>
            </a:extLst>
          </p:cNvPr>
          <p:cNvSpPr/>
          <p:nvPr/>
        </p:nvSpPr>
        <p:spPr>
          <a:xfrm>
            <a:off x="2394000" y="28476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98CA1DD-07AB-FD4C-04C7-01246731D52F}"/>
              </a:ext>
            </a:extLst>
          </p:cNvPr>
          <p:cNvSpPr/>
          <p:nvPr/>
        </p:nvSpPr>
        <p:spPr>
          <a:xfrm>
            <a:off x="2574000" y="324000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1705DE25-B448-9417-4E91-CB3F33E1D1BC}"/>
              </a:ext>
            </a:extLst>
          </p:cNvPr>
          <p:cNvSpPr/>
          <p:nvPr/>
        </p:nvSpPr>
        <p:spPr>
          <a:xfrm>
            <a:off x="2195736" y="3759223"/>
            <a:ext cx="45005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05A3661-C5B5-93AE-C922-3D58E63A3491}"/>
              </a:ext>
            </a:extLst>
          </p:cNvPr>
          <p:cNvSpPr/>
          <p:nvPr/>
        </p:nvSpPr>
        <p:spPr>
          <a:xfrm>
            <a:off x="2905200" y="3759223"/>
            <a:ext cx="45005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0C0BBCC-629C-C2AF-F97B-41A6BC350322}"/>
              </a:ext>
            </a:extLst>
          </p:cNvPr>
          <p:cNvSpPr/>
          <p:nvPr/>
        </p:nvSpPr>
        <p:spPr>
          <a:xfrm>
            <a:off x="2390400" y="4122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119BFA54-CB18-7878-1789-6B3566B32021}"/>
              </a:ext>
            </a:extLst>
          </p:cNvPr>
          <p:cNvSpPr/>
          <p:nvPr/>
        </p:nvSpPr>
        <p:spPr>
          <a:xfrm>
            <a:off x="2555776" y="4517178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84B3286C-3CFE-6932-A52D-59244CAA3DA8}"/>
              </a:ext>
            </a:extLst>
          </p:cNvPr>
          <p:cNvSpPr/>
          <p:nvPr/>
        </p:nvSpPr>
        <p:spPr>
          <a:xfrm>
            <a:off x="2207299" y="5085184"/>
            <a:ext cx="504056" cy="261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056DA4DA-EAEF-502E-C91E-D463B6182212}"/>
              </a:ext>
            </a:extLst>
          </p:cNvPr>
          <p:cNvSpPr/>
          <p:nvPr/>
        </p:nvSpPr>
        <p:spPr>
          <a:xfrm>
            <a:off x="2987824" y="5094000"/>
            <a:ext cx="45005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84CCCF02-A3C2-D256-56BF-65BF4210B16D}"/>
              </a:ext>
            </a:extLst>
          </p:cNvPr>
          <p:cNvSpPr/>
          <p:nvPr/>
        </p:nvSpPr>
        <p:spPr>
          <a:xfrm>
            <a:off x="2569473" y="5887854"/>
            <a:ext cx="283763" cy="211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E49A0449-ADF0-5BC9-1A95-9D4C732B3982}"/>
              </a:ext>
            </a:extLst>
          </p:cNvPr>
          <p:cNvSpPr/>
          <p:nvPr/>
        </p:nvSpPr>
        <p:spPr>
          <a:xfrm>
            <a:off x="2394000" y="5495161"/>
            <a:ext cx="283763" cy="211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769783"/>
            <a:ext cx="4476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1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374848" y="44691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7 The Taxi Is Faster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048" y="1055901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comparatives.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D7018B6-9529-2694-7BA9-F12EB107A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"/>
          <a:stretch/>
        </p:blipFill>
        <p:spPr>
          <a:xfrm>
            <a:off x="539552" y="1524508"/>
            <a:ext cx="7920880" cy="531613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80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9A735EFE-0B2B-A34E-0E40-2585DA392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44846"/>
            <a:ext cx="7128792" cy="5247966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01D15CE-C3EA-49FD-002C-AA1A80946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6819A5F8-43BB-653E-6773-53159217C123}"/>
              </a:ext>
            </a:extLst>
          </p:cNvPr>
          <p:cNvSpPr/>
          <p:nvPr/>
        </p:nvSpPr>
        <p:spPr>
          <a:xfrm>
            <a:off x="4626000" y="2988668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976A54-7B5C-28A5-629A-C3DCC8F76D22}"/>
              </a:ext>
            </a:extLst>
          </p:cNvPr>
          <p:cNvSpPr txBox="1"/>
          <p:nvPr/>
        </p:nvSpPr>
        <p:spPr>
          <a:xfrm>
            <a:off x="6825818" y="2835636"/>
            <a:ext cx="141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39ED407C-BFC9-6714-7B84-F4B3FFAAF05A}"/>
              </a:ext>
            </a:extLst>
          </p:cNvPr>
          <p:cNvSpPr/>
          <p:nvPr/>
        </p:nvSpPr>
        <p:spPr>
          <a:xfrm>
            <a:off x="2699792" y="3942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6D298981-2961-2859-430C-FBC8628848E1}"/>
              </a:ext>
            </a:extLst>
          </p:cNvPr>
          <p:cNvSpPr/>
          <p:nvPr/>
        </p:nvSpPr>
        <p:spPr>
          <a:xfrm>
            <a:off x="4626000" y="4860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1BD76BC8-C0E3-C601-B7C2-F198419E09B1}"/>
              </a:ext>
            </a:extLst>
          </p:cNvPr>
          <p:cNvSpPr/>
          <p:nvPr/>
        </p:nvSpPr>
        <p:spPr>
          <a:xfrm>
            <a:off x="2699792" y="5814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6027F5-657D-06C9-03A6-208E8925A93C}"/>
              </a:ext>
            </a:extLst>
          </p:cNvPr>
          <p:cNvSpPr txBox="1"/>
          <p:nvPr/>
        </p:nvSpPr>
        <p:spPr>
          <a:xfrm>
            <a:off x="6825818" y="3784063"/>
            <a:ext cx="141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EA8810-1771-3FE5-BB32-AA26407DD715}"/>
              </a:ext>
            </a:extLst>
          </p:cNvPr>
          <p:cNvSpPr txBox="1"/>
          <p:nvPr/>
        </p:nvSpPr>
        <p:spPr>
          <a:xfrm>
            <a:off x="6719666" y="4732490"/>
            <a:ext cx="141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skinnier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6FD145-5A89-30E8-B449-DC600372D35F}"/>
              </a:ext>
            </a:extLst>
          </p:cNvPr>
          <p:cNvSpPr txBox="1"/>
          <p:nvPr/>
        </p:nvSpPr>
        <p:spPr>
          <a:xfrm>
            <a:off x="6798946" y="5680917"/>
            <a:ext cx="141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dirtier</a:t>
            </a: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99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, 고양이, 스크린샷이(가) 표시된 사진&#10;&#10;자동 생성된 설명">
            <a:extLst>
              <a:ext uri="{FF2B5EF4-FFF2-40B4-BE49-F238E27FC236}">
                <a16:creationId xmlns:a16="http://schemas.microsoft.com/office/drawing/2014/main" xmlns="" id="{21241944-4E41-C23D-9734-E88DC19B3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6007"/>
            <a:ext cx="7560840" cy="34993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B9BAED-95C4-B934-159C-7478DBF5BA1C}"/>
              </a:ext>
            </a:extLst>
          </p:cNvPr>
          <p:cNvSpPr txBox="1"/>
          <p:nvPr/>
        </p:nvSpPr>
        <p:spPr>
          <a:xfrm>
            <a:off x="4139952" y="445087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94497-6E44-9005-683D-A6BC6F3465D9}"/>
              </a:ext>
            </a:extLst>
          </p:cNvPr>
          <p:cNvSpPr txBox="1"/>
          <p:nvPr/>
        </p:nvSpPr>
        <p:spPr>
          <a:xfrm>
            <a:off x="3995936" y="47520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749754-91B5-FE7C-B3D1-86D494AC8CEF}"/>
              </a:ext>
            </a:extLst>
          </p:cNvPr>
          <p:cNvSpPr txBox="1"/>
          <p:nvPr/>
        </p:nvSpPr>
        <p:spPr>
          <a:xfrm>
            <a:off x="6444208" y="445087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cuter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2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3B2EA592-A1FD-C1FD-8F53-102BBF00A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200800" cy="5004744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9A674B7E-DFA4-08F0-DD1C-0E25C43F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436A8F-3FEE-7E80-57DE-2519715B745B}"/>
              </a:ext>
            </a:extLst>
          </p:cNvPr>
          <p:cNvSpPr txBox="1"/>
          <p:nvPr/>
        </p:nvSpPr>
        <p:spPr>
          <a:xfrm>
            <a:off x="4991348" y="26369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9809BA7B-23CB-14F2-7CF0-505CF35C09F2}"/>
              </a:ext>
            </a:extLst>
          </p:cNvPr>
          <p:cNvCxnSpPr>
            <a:cxnSpLocks/>
          </p:cNvCxnSpPr>
          <p:nvPr/>
        </p:nvCxnSpPr>
        <p:spPr>
          <a:xfrm flipV="1">
            <a:off x="2915816" y="2879217"/>
            <a:ext cx="1296144" cy="9612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1181071C-9E09-A310-3E0E-F3FF04CED8F5}"/>
              </a:ext>
            </a:extLst>
          </p:cNvPr>
          <p:cNvCxnSpPr>
            <a:cxnSpLocks/>
          </p:cNvCxnSpPr>
          <p:nvPr/>
        </p:nvCxnSpPr>
        <p:spPr>
          <a:xfrm flipV="1">
            <a:off x="2915816" y="3840417"/>
            <a:ext cx="1296144" cy="956735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E0F65B-F5F2-87D8-CACD-00CBF7155A31}"/>
              </a:ext>
            </a:extLst>
          </p:cNvPr>
          <p:cNvSpPr txBox="1"/>
          <p:nvPr/>
        </p:nvSpPr>
        <p:spPr>
          <a:xfrm>
            <a:off x="5057351" y="3600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948A8EE0-D63E-0AE7-D0C3-9F44B0DBFB22}"/>
              </a:ext>
            </a:extLst>
          </p:cNvPr>
          <p:cNvCxnSpPr>
            <a:cxnSpLocks/>
          </p:cNvCxnSpPr>
          <p:nvPr/>
        </p:nvCxnSpPr>
        <p:spPr>
          <a:xfrm>
            <a:off x="2880000" y="5770800"/>
            <a:ext cx="1335598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35E8C0-BB93-BCA5-CD79-5F514AEF6E3E}"/>
              </a:ext>
            </a:extLst>
          </p:cNvPr>
          <p:cNvSpPr txBox="1"/>
          <p:nvPr/>
        </p:nvSpPr>
        <p:spPr>
          <a:xfrm>
            <a:off x="4991348" y="55172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42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35763CBF-C5F6-C444-8978-58EAB867E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306409" cy="4464496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0BAE36F5-4ADA-A637-5741-7816CED93AFF}"/>
              </a:ext>
            </a:extLst>
          </p:cNvPr>
          <p:cNvSpPr/>
          <p:nvPr/>
        </p:nvSpPr>
        <p:spPr>
          <a:xfrm>
            <a:off x="4536000" y="3384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9F3ACED8-E63B-A4F3-F980-F39CDC4F85D9}"/>
              </a:ext>
            </a:extLst>
          </p:cNvPr>
          <p:cNvSpPr/>
          <p:nvPr/>
        </p:nvSpPr>
        <p:spPr>
          <a:xfrm>
            <a:off x="6174000" y="4374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01D7909-75DD-CC81-81D9-FD7C19620CE8}"/>
              </a:ext>
            </a:extLst>
          </p:cNvPr>
          <p:cNvSpPr/>
          <p:nvPr/>
        </p:nvSpPr>
        <p:spPr>
          <a:xfrm>
            <a:off x="2898000" y="5364000"/>
            <a:ext cx="288032" cy="29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914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1A05F76-AEB3-FC0E-A1FE-145917375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6984776" cy="531774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A30C33-466D-95BB-04E3-53009BAA11E2}"/>
              </a:ext>
            </a:extLst>
          </p:cNvPr>
          <p:cNvSpPr txBox="1"/>
          <p:nvPr/>
        </p:nvSpPr>
        <p:spPr>
          <a:xfrm>
            <a:off x="4319972" y="365482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ED60C3-7C90-BBE9-AC92-C5522912564B}"/>
              </a:ext>
            </a:extLst>
          </p:cNvPr>
          <p:cNvSpPr txBox="1"/>
          <p:nvPr/>
        </p:nvSpPr>
        <p:spPr>
          <a:xfrm>
            <a:off x="4427984" y="460145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B6261D-DFFA-BC59-C16B-CC36168743B0}"/>
              </a:ext>
            </a:extLst>
          </p:cNvPr>
          <p:cNvSpPr txBox="1"/>
          <p:nvPr/>
        </p:nvSpPr>
        <p:spPr>
          <a:xfrm>
            <a:off x="5940152" y="460145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61C15F-E763-4F55-1C5D-06CDDB4C2912}"/>
              </a:ext>
            </a:extLst>
          </p:cNvPr>
          <p:cNvSpPr txBox="1"/>
          <p:nvPr/>
        </p:nvSpPr>
        <p:spPr>
          <a:xfrm>
            <a:off x="3995936" y="554512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sillier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57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, 테이블이(가) 표시된 사진&#10;&#10;자동 생성된 설명">
            <a:extLst>
              <a:ext uri="{FF2B5EF4-FFF2-40B4-BE49-F238E27FC236}">
                <a16:creationId xmlns:a16="http://schemas.microsoft.com/office/drawing/2014/main" xmlns="" id="{621758EB-8349-E51C-FFD0-C932BF9DB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36700"/>
            <a:ext cx="7560840" cy="369002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6E2815-E622-8BED-85F1-C58CB097F7E4}"/>
              </a:ext>
            </a:extLst>
          </p:cNvPr>
          <p:cNvSpPr txBox="1"/>
          <p:nvPr/>
        </p:nvSpPr>
        <p:spPr>
          <a:xfrm>
            <a:off x="4067944" y="2996952"/>
            <a:ext cx="38884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students are not quieter.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A803F8-34C0-4098-74D6-89884A3A4F48}"/>
              </a:ext>
            </a:extLst>
          </p:cNvPr>
          <p:cNvSpPr txBox="1"/>
          <p:nvPr/>
        </p:nvSpPr>
        <p:spPr>
          <a:xfrm>
            <a:off x="4211960" y="3861048"/>
            <a:ext cx="38884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hammer is not more useful.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056FDD-DC5C-E364-9467-87FA4169F3D2}"/>
              </a:ext>
            </a:extLst>
          </p:cNvPr>
          <p:cNvSpPr txBox="1"/>
          <p:nvPr/>
        </p:nvSpPr>
        <p:spPr>
          <a:xfrm>
            <a:off x="4788024" y="4724442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Bears are not lighter than elephants.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8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0D671BED-9AB0-1C47-F51D-C21CE44BC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53"/>
          <a:stretch/>
        </p:blipFill>
        <p:spPr>
          <a:xfrm>
            <a:off x="971600" y="1340768"/>
            <a:ext cx="6912768" cy="4676330"/>
          </a:xfrm>
        </p:spPr>
      </p:pic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BD006E91-01BF-5EC0-AD3F-4603FA9D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09EAFD-C567-CC32-AE48-2DC24E2686CE}"/>
              </a:ext>
            </a:extLst>
          </p:cNvPr>
          <p:cNvSpPr txBox="1"/>
          <p:nvPr/>
        </p:nvSpPr>
        <p:spPr>
          <a:xfrm>
            <a:off x="3491880" y="39060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Apples are harder than oranges.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C7E471-D251-46F7-3F6C-8E18339E2B55}"/>
              </a:ext>
            </a:extLst>
          </p:cNvPr>
          <p:cNvSpPr txBox="1"/>
          <p:nvPr/>
        </p:nvSpPr>
        <p:spPr>
          <a:xfrm>
            <a:off x="3491880" y="533256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 is easier than math.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5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737CA73-A01E-68E7-159E-510872EC9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056784" cy="491836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9BEDD7-8B24-7A70-778E-3D51651DC71F}"/>
              </a:ext>
            </a:extLst>
          </p:cNvPr>
          <p:cNvSpPr txBox="1"/>
          <p:nvPr/>
        </p:nvSpPr>
        <p:spPr>
          <a:xfrm>
            <a:off x="6198986" y="436495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29DC9AE7-4BE7-58FB-A72C-ECE23A0228F3}"/>
              </a:ext>
            </a:extLst>
          </p:cNvPr>
          <p:cNvCxnSpPr>
            <a:cxnSpLocks/>
          </p:cNvCxnSpPr>
          <p:nvPr/>
        </p:nvCxnSpPr>
        <p:spPr>
          <a:xfrm>
            <a:off x="2987824" y="3284984"/>
            <a:ext cx="2016224" cy="206819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83788C-253A-F553-CA1A-25D1B83368C5}"/>
              </a:ext>
            </a:extLst>
          </p:cNvPr>
          <p:cNvSpPr txBox="1"/>
          <p:nvPr/>
        </p:nvSpPr>
        <p:spPr>
          <a:xfrm>
            <a:off x="5887427" y="471232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096C04-54B1-3BD8-B807-1A6C306CB372}"/>
              </a:ext>
            </a:extLst>
          </p:cNvPr>
          <p:cNvSpPr txBox="1"/>
          <p:nvPr/>
        </p:nvSpPr>
        <p:spPr>
          <a:xfrm>
            <a:off x="5837700" y="570705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1B1344-6F87-4A78-A243-35960802EBEB}"/>
              </a:ext>
            </a:extLst>
          </p:cNvPr>
          <p:cNvSpPr txBox="1"/>
          <p:nvPr/>
        </p:nvSpPr>
        <p:spPr>
          <a:xfrm>
            <a:off x="6140954" y="53887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007E6E-9B17-353C-2057-AAD562C98475}"/>
              </a:ext>
            </a:extLst>
          </p:cNvPr>
          <p:cNvSpPr txBox="1"/>
          <p:nvPr/>
        </p:nvSpPr>
        <p:spPr>
          <a:xfrm>
            <a:off x="6198986" y="229284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EA607C-2E3C-6042-62AA-D4D4E6A4EE6E}"/>
              </a:ext>
            </a:extLst>
          </p:cNvPr>
          <p:cNvSpPr txBox="1"/>
          <p:nvPr/>
        </p:nvSpPr>
        <p:spPr>
          <a:xfrm>
            <a:off x="5532788" y="19371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6BDA3B-7D31-67E0-5B30-7A5E26703462}"/>
              </a:ext>
            </a:extLst>
          </p:cNvPr>
          <p:cNvSpPr txBox="1"/>
          <p:nvPr/>
        </p:nvSpPr>
        <p:spPr>
          <a:xfrm>
            <a:off x="5929523" y="262535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329CF292-5B26-28A3-25C8-CD789A8BFB99}"/>
              </a:ext>
            </a:extLst>
          </p:cNvPr>
          <p:cNvCxnSpPr>
            <a:cxnSpLocks/>
          </p:cNvCxnSpPr>
          <p:nvPr/>
        </p:nvCxnSpPr>
        <p:spPr>
          <a:xfrm flipV="1">
            <a:off x="2987824" y="2266854"/>
            <a:ext cx="2016224" cy="205222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0B472C83-2813-302C-0EBD-F6560D98B9D3}"/>
              </a:ext>
            </a:extLst>
          </p:cNvPr>
          <p:cNvCxnSpPr>
            <a:cxnSpLocks/>
          </p:cNvCxnSpPr>
          <p:nvPr/>
        </p:nvCxnSpPr>
        <p:spPr>
          <a:xfrm flipV="1">
            <a:off x="2987824" y="3284984"/>
            <a:ext cx="2016224" cy="20628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0C2615-2D5F-AAE5-B7D8-D29EF4782B48}"/>
              </a:ext>
            </a:extLst>
          </p:cNvPr>
          <p:cNvSpPr txBox="1"/>
          <p:nvPr/>
        </p:nvSpPr>
        <p:spPr>
          <a:xfrm>
            <a:off x="5560829" y="299166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23B536-3DFC-7E07-1646-3DF325E643EB}"/>
              </a:ext>
            </a:extLst>
          </p:cNvPr>
          <p:cNvSpPr txBox="1"/>
          <p:nvPr/>
        </p:nvSpPr>
        <p:spPr>
          <a:xfrm>
            <a:off x="5532788" y="505258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C3EF35F-0540-9961-A328-932A5AB1B3BF}"/>
              </a:ext>
            </a:extLst>
          </p:cNvPr>
          <p:cNvSpPr txBox="1"/>
          <p:nvPr/>
        </p:nvSpPr>
        <p:spPr>
          <a:xfrm>
            <a:off x="6444208" y="33272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9C58A2-957E-8DD0-1B1C-5EE2C6EFE35F}"/>
              </a:ext>
            </a:extLst>
          </p:cNvPr>
          <p:cNvSpPr txBox="1"/>
          <p:nvPr/>
        </p:nvSpPr>
        <p:spPr>
          <a:xfrm>
            <a:off x="5887427" y="36683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0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9" grpId="0"/>
      <p:bldP spid="20" grpId="0"/>
      <p:bldP spid="21" grpId="0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EA5EBB3D-F423-58F1-DBE6-FA59C62C0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7"/>
          <a:stretch/>
        </p:blipFill>
        <p:spPr>
          <a:xfrm>
            <a:off x="866903" y="1484783"/>
            <a:ext cx="6912767" cy="4378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806768-B63B-C1B9-8799-062A39214890}"/>
              </a:ext>
            </a:extLst>
          </p:cNvPr>
          <p:cNvSpPr txBox="1"/>
          <p:nvPr/>
        </p:nvSpPr>
        <p:spPr>
          <a:xfrm>
            <a:off x="3419872" y="2242800"/>
            <a:ext cx="439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hair is longer than her friend’s hair.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A09FA7-7410-04BE-D7D3-6766CA5CDB67}"/>
              </a:ext>
            </a:extLst>
          </p:cNvPr>
          <p:cNvSpPr txBox="1"/>
          <p:nvPr/>
        </p:nvSpPr>
        <p:spPr>
          <a:xfrm>
            <a:off x="3419871" y="3673803"/>
            <a:ext cx="439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is cooler than summer.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A2D02E-5AA2-4C33-9218-52276F118D0F}"/>
              </a:ext>
            </a:extLst>
          </p:cNvPr>
          <p:cNvSpPr txBox="1"/>
          <p:nvPr/>
        </p:nvSpPr>
        <p:spPr>
          <a:xfrm>
            <a:off x="3419872" y="5104808"/>
            <a:ext cx="537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 chess is more difficult than playing cards.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1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BADF5538-D82B-27DB-42A8-300480112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5" y="1575976"/>
            <a:ext cx="8010470" cy="37060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0ECF26-60F5-859F-FE25-410356360525}"/>
              </a:ext>
            </a:extLst>
          </p:cNvPr>
          <p:cNvSpPr txBox="1"/>
          <p:nvPr/>
        </p:nvSpPr>
        <p:spPr>
          <a:xfrm>
            <a:off x="3843951" y="3880470"/>
            <a:ext cx="25342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90EB0F-BA28-7D92-61A1-D918A4C60930}"/>
              </a:ext>
            </a:extLst>
          </p:cNvPr>
          <p:cNvSpPr txBox="1"/>
          <p:nvPr/>
        </p:nvSpPr>
        <p:spPr>
          <a:xfrm>
            <a:off x="6911325" y="3880469"/>
            <a:ext cx="1000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3F0820-0D32-FE06-3B00-61CDC20CB351}"/>
              </a:ext>
            </a:extLst>
          </p:cNvPr>
          <p:cNvSpPr txBox="1"/>
          <p:nvPr/>
        </p:nvSpPr>
        <p:spPr>
          <a:xfrm>
            <a:off x="1394827" y="4212000"/>
            <a:ext cx="15336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06C784-154F-3630-CCD9-18538F9F7A22}"/>
              </a:ext>
            </a:extLst>
          </p:cNvPr>
          <p:cNvSpPr txBox="1"/>
          <p:nvPr/>
        </p:nvSpPr>
        <p:spPr>
          <a:xfrm>
            <a:off x="5092280" y="4209991"/>
            <a:ext cx="1000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71C201-1BA0-9510-C898-602FEFFF599D}"/>
              </a:ext>
            </a:extLst>
          </p:cNvPr>
          <p:cNvSpPr txBox="1"/>
          <p:nvPr/>
        </p:nvSpPr>
        <p:spPr>
          <a:xfrm>
            <a:off x="6389651" y="4210523"/>
            <a:ext cx="15336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delicious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1B10AC-5436-F03F-A2DC-41281D1FF954}"/>
              </a:ext>
            </a:extLst>
          </p:cNvPr>
          <p:cNvSpPr txBox="1"/>
          <p:nvPr/>
        </p:nvSpPr>
        <p:spPr>
          <a:xfrm>
            <a:off x="6900798" y="4507413"/>
            <a:ext cx="1000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5032226"/>
            <a:ext cx="87729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46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374848" y="43052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8 I Hope to Make Many Friends </a:t>
            </a:r>
            <a:b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Here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048" y="141277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want to, like to,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hope to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 </a:t>
            </a:r>
          </a:p>
          <a:p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statements.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그림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872899EE-705F-9EAC-B4AB-287B50EE2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8" y="2056272"/>
            <a:ext cx="8226266" cy="467926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8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A16F34B1-4B3C-0979-60B9-FA594F242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31339"/>
            <a:ext cx="6120680" cy="558346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C1A1B01-1ADD-59F2-B891-F116570E5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9448D2F1-8BF1-CAB8-F32E-8681729F2076}"/>
              </a:ext>
            </a:extLst>
          </p:cNvPr>
          <p:cNvSpPr/>
          <p:nvPr/>
        </p:nvSpPr>
        <p:spPr>
          <a:xfrm>
            <a:off x="5976000" y="2862000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7BF72A7E-07F9-3BCF-2E78-3C115450BCF1}"/>
              </a:ext>
            </a:extLst>
          </p:cNvPr>
          <p:cNvSpPr/>
          <p:nvPr/>
        </p:nvSpPr>
        <p:spPr>
          <a:xfrm>
            <a:off x="2390400" y="4572000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FA279CCD-548E-3B4B-C975-7A5A44E21E5E}"/>
              </a:ext>
            </a:extLst>
          </p:cNvPr>
          <p:cNvSpPr/>
          <p:nvPr/>
        </p:nvSpPr>
        <p:spPr>
          <a:xfrm>
            <a:off x="5994000" y="457200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6F4E6C9C-66AF-8DE6-6AFC-489062775A5D}"/>
              </a:ext>
            </a:extLst>
          </p:cNvPr>
          <p:cNvSpPr/>
          <p:nvPr/>
        </p:nvSpPr>
        <p:spPr>
          <a:xfrm>
            <a:off x="1710000" y="6300000"/>
            <a:ext cx="792088" cy="253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49EF604B-C34C-2AE0-06B1-D5131C82CAE2}"/>
              </a:ext>
            </a:extLst>
          </p:cNvPr>
          <p:cNvSpPr/>
          <p:nvPr/>
        </p:nvSpPr>
        <p:spPr>
          <a:xfrm>
            <a:off x="5868144" y="6282000"/>
            <a:ext cx="648072" cy="253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35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CD6BEE1-02AC-3E4A-B1E2-E473D0D31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66480"/>
            <a:ext cx="7427713" cy="332504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746DF4-92F6-FEE7-507E-916C668A4F74}"/>
              </a:ext>
            </a:extLst>
          </p:cNvPr>
          <p:cNvSpPr txBox="1"/>
          <p:nvPr/>
        </p:nvSpPr>
        <p:spPr>
          <a:xfrm>
            <a:off x="1585738" y="45811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18994-B5E5-F33E-FBA3-B942738CB598}"/>
              </a:ext>
            </a:extLst>
          </p:cNvPr>
          <p:cNvSpPr txBox="1"/>
          <p:nvPr/>
        </p:nvSpPr>
        <p:spPr>
          <a:xfrm>
            <a:off x="2408443" y="45811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15E421-7CEA-1070-A3E4-561353267C55}"/>
              </a:ext>
            </a:extLst>
          </p:cNvPr>
          <p:cNvSpPr txBox="1"/>
          <p:nvPr/>
        </p:nvSpPr>
        <p:spPr>
          <a:xfrm>
            <a:off x="6088568" y="416875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0E4A19-E694-EB77-5841-F8BBEFEBE584}"/>
              </a:ext>
            </a:extLst>
          </p:cNvPr>
          <p:cNvSpPr txBox="1"/>
          <p:nvPr/>
        </p:nvSpPr>
        <p:spPr>
          <a:xfrm>
            <a:off x="5699661" y="458260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8DF45E-EC00-875C-3492-104139EEB9CC}"/>
              </a:ext>
            </a:extLst>
          </p:cNvPr>
          <p:cNvSpPr txBox="1"/>
          <p:nvPr/>
        </p:nvSpPr>
        <p:spPr>
          <a:xfrm>
            <a:off x="5184000" y="418043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F24E25-D4A5-7E0B-EC48-4A3DA9B60B16}"/>
              </a:ext>
            </a:extLst>
          </p:cNvPr>
          <p:cNvSpPr txBox="1"/>
          <p:nvPr/>
        </p:nvSpPr>
        <p:spPr>
          <a:xfrm>
            <a:off x="4843200" y="45811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D05DA398-DA19-A12B-C5BE-11E0ADD4A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7" y="1340768"/>
            <a:ext cx="7423826" cy="4608512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B64BB369-2064-C48E-2262-FC59DECE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xmlns="" id="{AFAC5A00-437B-6B9D-AB63-1A310E700D99}"/>
              </a:ext>
            </a:extLst>
          </p:cNvPr>
          <p:cNvCxnSpPr>
            <a:cxnSpLocks/>
          </p:cNvCxnSpPr>
          <p:nvPr/>
        </p:nvCxnSpPr>
        <p:spPr>
          <a:xfrm>
            <a:off x="5637222" y="3424720"/>
            <a:ext cx="858748" cy="450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AFC51BC1-67D0-66D7-CD38-FE7BAF564016}"/>
              </a:ext>
            </a:extLst>
          </p:cNvPr>
          <p:cNvCxnSpPr>
            <a:cxnSpLocks/>
          </p:cNvCxnSpPr>
          <p:nvPr/>
        </p:nvCxnSpPr>
        <p:spPr>
          <a:xfrm>
            <a:off x="5631874" y="4399200"/>
            <a:ext cx="864096" cy="57606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B99CB664-5D4E-3D16-56F1-0276B6E53A86}"/>
              </a:ext>
            </a:extLst>
          </p:cNvPr>
          <p:cNvCxnSpPr>
            <a:cxnSpLocks/>
          </p:cNvCxnSpPr>
          <p:nvPr/>
        </p:nvCxnSpPr>
        <p:spPr>
          <a:xfrm flipV="1">
            <a:off x="5621751" y="3874720"/>
            <a:ext cx="894465" cy="149849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9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646DBB53-041F-DF26-2B8A-32669A377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286068" cy="4968552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F68E251A-2DA1-8777-8A18-D2BEA5907A88}"/>
              </a:ext>
            </a:extLst>
          </p:cNvPr>
          <p:cNvSpPr/>
          <p:nvPr/>
        </p:nvSpPr>
        <p:spPr>
          <a:xfrm>
            <a:off x="6138000" y="3672000"/>
            <a:ext cx="490130" cy="256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A5CB35-C3FF-C0C2-E480-C13C2D0CB8C1}"/>
              </a:ext>
            </a:extLst>
          </p:cNvPr>
          <p:cNvSpPr txBox="1"/>
          <p:nvPr/>
        </p:nvSpPr>
        <p:spPr>
          <a:xfrm>
            <a:off x="4795504" y="3774134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8A2CAB49-DD6D-8C87-C828-F115AC29321D}"/>
              </a:ext>
            </a:extLst>
          </p:cNvPr>
          <p:cNvSpPr/>
          <p:nvPr/>
        </p:nvSpPr>
        <p:spPr>
          <a:xfrm>
            <a:off x="2771800" y="5661248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38C8288-7629-F86C-F467-E5459D6FE589}"/>
              </a:ext>
            </a:extLst>
          </p:cNvPr>
          <p:cNvSpPr/>
          <p:nvPr/>
        </p:nvSpPr>
        <p:spPr>
          <a:xfrm>
            <a:off x="6026086" y="5661248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E8D56-1E7E-1A47-D31F-923DCE79CE50}"/>
              </a:ext>
            </a:extLst>
          </p:cNvPr>
          <p:cNvSpPr txBox="1"/>
          <p:nvPr/>
        </p:nvSpPr>
        <p:spPr>
          <a:xfrm>
            <a:off x="5940152" y="3774134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93BEE4-1100-64B4-AFAE-EE90BCEBB37D}"/>
              </a:ext>
            </a:extLst>
          </p:cNvPr>
          <p:cNvSpPr txBox="1"/>
          <p:nvPr/>
        </p:nvSpPr>
        <p:spPr>
          <a:xfrm>
            <a:off x="6849772" y="3765613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2E93DB-DA5C-C13B-68D8-0D875A99130A}"/>
              </a:ext>
            </a:extLst>
          </p:cNvPr>
          <p:cNvSpPr txBox="1"/>
          <p:nvPr/>
        </p:nvSpPr>
        <p:spPr>
          <a:xfrm>
            <a:off x="1659456" y="5805772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BB729E-748C-4BC0-4927-A571BAEC0F80}"/>
              </a:ext>
            </a:extLst>
          </p:cNvPr>
          <p:cNvSpPr txBox="1"/>
          <p:nvPr/>
        </p:nvSpPr>
        <p:spPr>
          <a:xfrm>
            <a:off x="2591780" y="5811615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football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AF5266-6A3B-2291-0CE0-B08433F6DD9E}"/>
              </a:ext>
            </a:extLst>
          </p:cNvPr>
          <p:cNvSpPr txBox="1"/>
          <p:nvPr/>
        </p:nvSpPr>
        <p:spPr>
          <a:xfrm>
            <a:off x="4726162" y="5800383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F949C7-BF07-0B90-47C8-C7546621C1A4}"/>
              </a:ext>
            </a:extLst>
          </p:cNvPr>
          <p:cNvSpPr txBox="1"/>
          <p:nvPr/>
        </p:nvSpPr>
        <p:spPr>
          <a:xfrm>
            <a:off x="5715755" y="5811615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01826C-FE76-1CD5-BA45-38182594EA5C}"/>
              </a:ext>
            </a:extLst>
          </p:cNvPr>
          <p:cNvSpPr txBox="1"/>
          <p:nvPr/>
        </p:nvSpPr>
        <p:spPr>
          <a:xfrm>
            <a:off x="6647960" y="5811614"/>
            <a:ext cx="12241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shoes</a:t>
            </a: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08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B8E4058-D20C-2710-AACA-ADEC1DF70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4" y="1124744"/>
            <a:ext cx="6960688" cy="52247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6E245F-3944-E522-3826-206665047B26}"/>
              </a:ext>
            </a:extLst>
          </p:cNvPr>
          <p:cNvSpPr txBox="1"/>
          <p:nvPr/>
        </p:nvSpPr>
        <p:spPr>
          <a:xfrm>
            <a:off x="3454967" y="356012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63C7A5-FF94-A985-2D8C-AD87D7C1DFF2}"/>
              </a:ext>
            </a:extLst>
          </p:cNvPr>
          <p:cNvSpPr txBox="1"/>
          <p:nvPr/>
        </p:nvSpPr>
        <p:spPr>
          <a:xfrm>
            <a:off x="4656018" y="356012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BA4B52-2DDD-1E06-3889-4734C67FB50A}"/>
              </a:ext>
            </a:extLst>
          </p:cNvPr>
          <p:cNvSpPr txBox="1"/>
          <p:nvPr/>
        </p:nvSpPr>
        <p:spPr>
          <a:xfrm>
            <a:off x="5580112" y="3560125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D16861-CF67-0E6F-992E-658213DEA09B}"/>
              </a:ext>
            </a:extLst>
          </p:cNvPr>
          <p:cNvSpPr txBox="1"/>
          <p:nvPr/>
        </p:nvSpPr>
        <p:spPr>
          <a:xfrm>
            <a:off x="6516216" y="356012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F7844E-F603-5AE1-67DA-61B055B3FFEE}"/>
              </a:ext>
            </a:extLst>
          </p:cNvPr>
          <p:cNvSpPr txBox="1"/>
          <p:nvPr/>
        </p:nvSpPr>
        <p:spPr>
          <a:xfrm>
            <a:off x="3209031" y="383285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1B4F6C-F89D-63F6-4392-D7304D405ABE}"/>
              </a:ext>
            </a:extLst>
          </p:cNvPr>
          <p:cNvSpPr txBox="1"/>
          <p:nvPr/>
        </p:nvSpPr>
        <p:spPr>
          <a:xfrm>
            <a:off x="3670083" y="457468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83B4AD-CDAB-10E6-42E2-20A76B08F6EE}"/>
              </a:ext>
            </a:extLst>
          </p:cNvPr>
          <p:cNvSpPr txBox="1"/>
          <p:nvPr/>
        </p:nvSpPr>
        <p:spPr>
          <a:xfrm>
            <a:off x="4832348" y="457022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F9A77C-1781-4A62-7EDA-78BB3008C475}"/>
              </a:ext>
            </a:extLst>
          </p:cNvPr>
          <p:cNvSpPr txBox="1"/>
          <p:nvPr/>
        </p:nvSpPr>
        <p:spPr>
          <a:xfrm>
            <a:off x="5836012" y="4585357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F1F711-805E-6174-5C30-5B952EFE5B9A}"/>
              </a:ext>
            </a:extLst>
          </p:cNvPr>
          <p:cNvSpPr txBox="1"/>
          <p:nvPr/>
        </p:nvSpPr>
        <p:spPr>
          <a:xfrm>
            <a:off x="6772116" y="456997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6942FF-F808-23D4-1BF8-2E0302E7768C}"/>
              </a:ext>
            </a:extLst>
          </p:cNvPr>
          <p:cNvSpPr txBox="1"/>
          <p:nvPr/>
        </p:nvSpPr>
        <p:spPr>
          <a:xfrm>
            <a:off x="3202031" y="485154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7DF74B-ECF2-84E4-2FF4-4CC79E236A08}"/>
              </a:ext>
            </a:extLst>
          </p:cNvPr>
          <p:cNvSpPr txBox="1"/>
          <p:nvPr/>
        </p:nvSpPr>
        <p:spPr>
          <a:xfrm>
            <a:off x="3184823" y="560059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4E3D01-6FB5-1FFC-6CAE-89519FB27EE9}"/>
              </a:ext>
            </a:extLst>
          </p:cNvPr>
          <p:cNvSpPr txBox="1"/>
          <p:nvPr/>
        </p:nvSpPr>
        <p:spPr>
          <a:xfrm>
            <a:off x="4427984" y="5600593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5EB44F-83FD-86A3-2D10-9DC0315F74D0}"/>
              </a:ext>
            </a:extLst>
          </p:cNvPr>
          <p:cNvSpPr txBox="1"/>
          <p:nvPr/>
        </p:nvSpPr>
        <p:spPr>
          <a:xfrm>
            <a:off x="5333556" y="560059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A27339-63CF-116C-6C5F-A5CF37429CB4}"/>
              </a:ext>
            </a:extLst>
          </p:cNvPr>
          <p:cNvSpPr txBox="1"/>
          <p:nvPr/>
        </p:nvSpPr>
        <p:spPr>
          <a:xfrm>
            <a:off x="6168173" y="5600591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A214B7-ADAD-4A6D-1239-715DE2F9A8E2}"/>
              </a:ext>
            </a:extLst>
          </p:cNvPr>
          <p:cNvSpPr txBox="1"/>
          <p:nvPr/>
        </p:nvSpPr>
        <p:spPr>
          <a:xfrm>
            <a:off x="3034292" y="5892108"/>
            <a:ext cx="112863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presents</a:t>
            </a:r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69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FD2C9A8C-9279-706F-6D42-611256B7A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9" y="1628800"/>
            <a:ext cx="7322722" cy="33445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67E686-39A2-BCA8-CE62-5F62096B93D7}"/>
              </a:ext>
            </a:extLst>
          </p:cNvPr>
          <p:cNvSpPr txBox="1"/>
          <p:nvPr/>
        </p:nvSpPr>
        <p:spPr>
          <a:xfrm>
            <a:off x="4583607" y="27809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 likes to play dodgeball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B03C86-2603-F56D-8FBD-E8C64ACEADAB}"/>
              </a:ext>
            </a:extLst>
          </p:cNvPr>
          <p:cNvSpPr txBox="1"/>
          <p:nvPr/>
        </p:nvSpPr>
        <p:spPr>
          <a:xfrm>
            <a:off x="4427984" y="354165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wants to buy apples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D03785-4281-E413-7B93-62CB67ED428B}"/>
              </a:ext>
            </a:extLst>
          </p:cNvPr>
          <p:cNvSpPr txBox="1"/>
          <p:nvPr/>
        </p:nvSpPr>
        <p:spPr>
          <a:xfrm>
            <a:off x="4716016" y="431280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hopes to become a singer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3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4813A939-B891-569C-4093-AE45E265E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pic>
        <p:nvPicPr>
          <p:cNvPr id="9" name="내용 개체 틀 5">
            <a:extLst>
              <a:ext uri="{FF2B5EF4-FFF2-40B4-BE49-F238E27FC236}">
                <a16:creationId xmlns:a16="http://schemas.microsoft.com/office/drawing/2014/main" xmlns="" id="{5CCAA96B-B6BE-01CA-C902-FACE08DC4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>
            <a:off x="1079612" y="1359376"/>
            <a:ext cx="6696744" cy="4639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9CC71A-654E-644E-FE8A-6B36B7389EE4}"/>
              </a:ext>
            </a:extLst>
          </p:cNvPr>
          <p:cNvSpPr txBox="1"/>
          <p:nvPr/>
        </p:nvSpPr>
        <p:spPr>
          <a:xfrm>
            <a:off x="3563888" y="39240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hope to pass the test.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DAC453-16AD-040B-0976-045F7DFE6B6C}"/>
              </a:ext>
            </a:extLst>
          </p:cNvPr>
          <p:cNvSpPr txBox="1"/>
          <p:nvPr/>
        </p:nvSpPr>
        <p:spPr>
          <a:xfrm>
            <a:off x="3563888" y="5313958"/>
            <a:ext cx="356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Amy wants to take the train.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6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6DA5956-F369-9CB8-C039-AF1AE376C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64804"/>
            <a:ext cx="7056784" cy="352839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9F3E5B-20E1-53A3-3484-6B703C3A1C16}"/>
              </a:ext>
            </a:extLst>
          </p:cNvPr>
          <p:cNvSpPr txBox="1"/>
          <p:nvPr/>
        </p:nvSpPr>
        <p:spPr>
          <a:xfrm>
            <a:off x="4411463" y="2852935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can’t skateboard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E02084-A721-46FD-95B4-C9BD73E23DFE}"/>
              </a:ext>
            </a:extLst>
          </p:cNvPr>
          <p:cNvSpPr txBox="1"/>
          <p:nvPr/>
        </p:nvSpPr>
        <p:spPr>
          <a:xfrm>
            <a:off x="4427984" y="365314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can’t speak Chinese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ECCFC9-95E0-97A5-7460-CBBDEB943E32}"/>
              </a:ext>
            </a:extLst>
          </p:cNvPr>
          <p:cNvSpPr txBox="1"/>
          <p:nvPr/>
        </p:nvSpPr>
        <p:spPr>
          <a:xfrm>
            <a:off x="4449238" y="4474931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can make a sandwich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84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95D09D7A-26CA-0D75-4276-A956453B3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3"/>
          <a:stretch/>
        </p:blipFill>
        <p:spPr>
          <a:xfrm>
            <a:off x="1079612" y="1507014"/>
            <a:ext cx="6804756" cy="4343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34105E-AA91-BB6C-AF6B-486E59FD6FA8}"/>
              </a:ext>
            </a:extLst>
          </p:cNvPr>
          <p:cNvSpPr txBox="1"/>
          <p:nvPr/>
        </p:nvSpPr>
        <p:spPr>
          <a:xfrm>
            <a:off x="3563888" y="21780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want to take a nap.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0C4428-0B53-03D8-136E-6301CC85C1CB}"/>
              </a:ext>
            </a:extLst>
          </p:cNvPr>
          <p:cNvSpPr txBox="1"/>
          <p:nvPr/>
        </p:nvSpPr>
        <p:spPr>
          <a:xfrm>
            <a:off x="3565133" y="363220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 likes to fish.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094335-873F-A723-D7A4-361E167F7C56}"/>
              </a:ext>
            </a:extLst>
          </p:cNvPr>
          <p:cNvSpPr txBox="1"/>
          <p:nvPr/>
        </p:nvSpPr>
        <p:spPr>
          <a:xfrm>
            <a:off x="3556192" y="50400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hope to meet the actor.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021D91A-0B09-064C-AA31-FCBC72A4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7" y="1340768"/>
            <a:ext cx="7226446" cy="4752528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B50D4CFB-A8E0-56C4-E807-988181D43CB5}"/>
              </a:ext>
            </a:extLst>
          </p:cNvPr>
          <p:cNvSpPr/>
          <p:nvPr/>
        </p:nvSpPr>
        <p:spPr>
          <a:xfrm>
            <a:off x="3707904" y="270892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9DF7A7AC-7BBE-6DE7-2432-6BE6E6B090BB}"/>
              </a:ext>
            </a:extLst>
          </p:cNvPr>
          <p:cNvSpPr/>
          <p:nvPr/>
        </p:nvSpPr>
        <p:spPr>
          <a:xfrm>
            <a:off x="3720005" y="2996952"/>
            <a:ext cx="347939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36565860-86F6-F12B-1A5C-5FC72D2C3BE1}"/>
              </a:ext>
            </a:extLst>
          </p:cNvPr>
          <p:cNvSpPr/>
          <p:nvPr/>
        </p:nvSpPr>
        <p:spPr>
          <a:xfrm>
            <a:off x="5076056" y="3861048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FA03A43A-B031-25B6-BDBC-3158DB0AD7D8}"/>
              </a:ext>
            </a:extLst>
          </p:cNvPr>
          <p:cNvSpPr/>
          <p:nvPr/>
        </p:nvSpPr>
        <p:spPr>
          <a:xfrm>
            <a:off x="4842000" y="4068000"/>
            <a:ext cx="864096" cy="324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E6F38440-6297-1116-CE7B-4FE5EDCD4ACA}"/>
              </a:ext>
            </a:extLst>
          </p:cNvPr>
          <p:cNvSpPr/>
          <p:nvPr/>
        </p:nvSpPr>
        <p:spPr>
          <a:xfrm>
            <a:off x="4662000" y="440153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4BFFBDAC-4EA0-5605-B42D-27F41C51E3B2}"/>
              </a:ext>
            </a:extLst>
          </p:cNvPr>
          <p:cNvSpPr/>
          <p:nvPr/>
        </p:nvSpPr>
        <p:spPr>
          <a:xfrm>
            <a:off x="4086096" y="5724000"/>
            <a:ext cx="35909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D62E345E-C8FF-032A-CF1A-9B89075CF6F2}"/>
              </a:ext>
            </a:extLst>
          </p:cNvPr>
          <p:cNvSpPr/>
          <p:nvPr/>
        </p:nvSpPr>
        <p:spPr>
          <a:xfrm>
            <a:off x="4794549" y="5481228"/>
            <a:ext cx="491005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1DB4FBC9-AE79-E952-F195-13CA925B2043}"/>
              </a:ext>
            </a:extLst>
          </p:cNvPr>
          <p:cNvSpPr/>
          <p:nvPr/>
        </p:nvSpPr>
        <p:spPr>
          <a:xfrm>
            <a:off x="4674137" y="5240816"/>
            <a:ext cx="749559" cy="229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9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46856" y="45276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9 Let’s Wrap the Presents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056" y="1080803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learn how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let’s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to make suggestions.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AE62390-7BFD-5D90-3D09-C866A2CDC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" b="1"/>
          <a:stretch/>
        </p:blipFill>
        <p:spPr>
          <a:xfrm>
            <a:off x="594261" y="1602768"/>
            <a:ext cx="8082195" cy="513871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2664F1D1-1F9C-BB96-BF77-766EE3CD9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2" y="1268760"/>
            <a:ext cx="6192688" cy="5528089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FDB3056-4FD1-91AD-23AF-EAE2A06C0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7402C6F7-4E3B-D22C-5022-62E9252FD1F2}"/>
              </a:ext>
            </a:extLst>
          </p:cNvPr>
          <p:cNvSpPr/>
          <p:nvPr/>
        </p:nvSpPr>
        <p:spPr>
          <a:xfrm>
            <a:off x="4878000" y="3060000"/>
            <a:ext cx="269880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40C1A777-EA0C-011B-B17D-C0AE06089C9A}"/>
              </a:ext>
            </a:extLst>
          </p:cNvPr>
          <p:cNvSpPr/>
          <p:nvPr/>
        </p:nvSpPr>
        <p:spPr>
          <a:xfrm>
            <a:off x="1649649" y="4741200"/>
            <a:ext cx="269880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DB99FF50-42E6-1131-0938-5F76141ED169}"/>
              </a:ext>
            </a:extLst>
          </p:cNvPr>
          <p:cNvSpPr/>
          <p:nvPr/>
        </p:nvSpPr>
        <p:spPr>
          <a:xfrm>
            <a:off x="4878000" y="4734000"/>
            <a:ext cx="269880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B52AFD5-E8AE-7CBC-8768-F428BE9CBF2F}"/>
              </a:ext>
            </a:extLst>
          </p:cNvPr>
          <p:cNvSpPr/>
          <p:nvPr/>
        </p:nvSpPr>
        <p:spPr>
          <a:xfrm>
            <a:off x="1656000" y="6202800"/>
            <a:ext cx="269880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3B23B740-BD07-858D-12D3-9759B9DE1288}"/>
              </a:ext>
            </a:extLst>
          </p:cNvPr>
          <p:cNvSpPr/>
          <p:nvPr/>
        </p:nvSpPr>
        <p:spPr>
          <a:xfrm>
            <a:off x="4878000" y="6433200"/>
            <a:ext cx="269880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5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54642FD-0475-F0D2-E334-625112EF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3598"/>
            <a:ext cx="7065561" cy="303080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5BADDA-F5BE-B6C6-2D3D-D22BB03414E2}"/>
              </a:ext>
            </a:extLst>
          </p:cNvPr>
          <p:cNvSpPr txBox="1"/>
          <p:nvPr/>
        </p:nvSpPr>
        <p:spPr>
          <a:xfrm>
            <a:off x="2561125" y="441608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686DE1-F30D-78B8-5D85-656DB23E88B7}"/>
              </a:ext>
            </a:extLst>
          </p:cNvPr>
          <p:cNvSpPr txBox="1"/>
          <p:nvPr/>
        </p:nvSpPr>
        <p:spPr>
          <a:xfrm>
            <a:off x="5502756" y="404675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85DE97-D32E-0D1A-6A0E-ABEF085CC5D7}"/>
              </a:ext>
            </a:extLst>
          </p:cNvPr>
          <p:cNvSpPr txBox="1"/>
          <p:nvPr/>
        </p:nvSpPr>
        <p:spPr>
          <a:xfrm>
            <a:off x="5875382" y="442742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5EF20-948B-D268-155C-73A5D4C5863A}"/>
              </a:ext>
            </a:extLst>
          </p:cNvPr>
          <p:cNvSpPr txBox="1"/>
          <p:nvPr/>
        </p:nvSpPr>
        <p:spPr>
          <a:xfrm>
            <a:off x="6804248" y="441608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cake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69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B6D7D12F-F9C2-2F5E-FB80-10961A56C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0" y="1412776"/>
            <a:ext cx="7565893" cy="4649660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8085A28E-5307-6876-0889-18B3FAEFF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A161888A-AC66-65CA-5281-1D8471838491}"/>
              </a:ext>
            </a:extLst>
          </p:cNvPr>
          <p:cNvSpPr/>
          <p:nvPr/>
        </p:nvSpPr>
        <p:spPr>
          <a:xfrm>
            <a:off x="4878000" y="3492000"/>
            <a:ext cx="504056" cy="339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B956E0B-AEFB-7DCA-C9A1-ADD3124D4EE5}"/>
              </a:ext>
            </a:extLst>
          </p:cNvPr>
          <p:cNvSpPr/>
          <p:nvPr/>
        </p:nvSpPr>
        <p:spPr>
          <a:xfrm>
            <a:off x="4878000" y="5616000"/>
            <a:ext cx="504056" cy="339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B53700EE-34CE-D372-59EE-D447A84EA658}"/>
              </a:ext>
            </a:extLst>
          </p:cNvPr>
          <p:cNvSpPr/>
          <p:nvPr/>
        </p:nvSpPr>
        <p:spPr>
          <a:xfrm>
            <a:off x="1800000" y="5616000"/>
            <a:ext cx="864096" cy="339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8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42CD1733-AEB8-BAF8-153A-F38A6661E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560840" cy="514062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75000F-49FC-6BDD-F2D8-0DFBAB0DCA9A}"/>
              </a:ext>
            </a:extLst>
          </p:cNvPr>
          <p:cNvSpPr txBox="1"/>
          <p:nvPr/>
        </p:nvSpPr>
        <p:spPr>
          <a:xfrm>
            <a:off x="5580112" y="3645024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D83045-54F6-6A15-7E5B-EFDF5B7A981D}"/>
              </a:ext>
            </a:extLst>
          </p:cNvPr>
          <p:cNvSpPr txBox="1"/>
          <p:nvPr/>
        </p:nvSpPr>
        <p:spPr>
          <a:xfrm>
            <a:off x="6588224" y="3645024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418773-2254-4C87-5957-4A96AC782710}"/>
              </a:ext>
            </a:extLst>
          </p:cNvPr>
          <p:cNvSpPr txBox="1"/>
          <p:nvPr/>
        </p:nvSpPr>
        <p:spPr>
          <a:xfrm>
            <a:off x="5364088" y="3895181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4B8F00-915B-0E69-3B69-7658F4233D4E}"/>
              </a:ext>
            </a:extLst>
          </p:cNvPr>
          <p:cNvSpPr txBox="1"/>
          <p:nvPr/>
        </p:nvSpPr>
        <p:spPr>
          <a:xfrm>
            <a:off x="6164436" y="3911078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789D78-8861-82FF-B8C1-2D3659E1AAD4}"/>
              </a:ext>
            </a:extLst>
          </p:cNvPr>
          <p:cNvSpPr txBox="1"/>
          <p:nvPr/>
        </p:nvSpPr>
        <p:spPr>
          <a:xfrm>
            <a:off x="1947340" y="5651206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39C9D6-7C3A-32E0-1AAF-14B78B3C68D2}"/>
              </a:ext>
            </a:extLst>
          </p:cNvPr>
          <p:cNvSpPr txBox="1"/>
          <p:nvPr/>
        </p:nvSpPr>
        <p:spPr>
          <a:xfrm>
            <a:off x="3184480" y="5642142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75E357-FD06-2501-70CF-0109A840D0B9}"/>
              </a:ext>
            </a:extLst>
          </p:cNvPr>
          <p:cNvSpPr txBox="1"/>
          <p:nvPr/>
        </p:nvSpPr>
        <p:spPr>
          <a:xfrm>
            <a:off x="2189172" y="5880261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393992-5220-1C3E-DAED-22C952498F25}"/>
              </a:ext>
            </a:extLst>
          </p:cNvPr>
          <p:cNvSpPr txBox="1"/>
          <p:nvPr/>
        </p:nvSpPr>
        <p:spPr>
          <a:xfrm>
            <a:off x="5500301" y="5656356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B7BD50-D5FF-8C4B-667A-9A9301D4C552}"/>
              </a:ext>
            </a:extLst>
          </p:cNvPr>
          <p:cNvSpPr txBox="1"/>
          <p:nvPr/>
        </p:nvSpPr>
        <p:spPr>
          <a:xfrm>
            <a:off x="6671565" y="5655146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414784-5B83-0053-AD28-291C8527D0A6}"/>
              </a:ext>
            </a:extLst>
          </p:cNvPr>
          <p:cNvSpPr txBox="1"/>
          <p:nvPr/>
        </p:nvSpPr>
        <p:spPr>
          <a:xfrm>
            <a:off x="5842212" y="5890690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</a:t>
            </a:r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312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4115B6F-C092-55FF-6F24-542442844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200800" cy="51890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DC1192-A1FA-5E8C-6B65-F3F8762836FE}"/>
              </a:ext>
            </a:extLst>
          </p:cNvPr>
          <p:cNvSpPr txBox="1"/>
          <p:nvPr/>
        </p:nvSpPr>
        <p:spPr>
          <a:xfrm>
            <a:off x="5292080" y="2816756"/>
            <a:ext cx="24209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sounds good.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A8391D1B-D39A-E788-1AB5-5BD460E15191}"/>
              </a:ext>
            </a:extLst>
          </p:cNvPr>
          <p:cNvCxnSpPr>
            <a:cxnSpLocks/>
          </p:cNvCxnSpPr>
          <p:nvPr/>
        </p:nvCxnSpPr>
        <p:spPr>
          <a:xfrm flipV="1">
            <a:off x="2987824" y="2780928"/>
            <a:ext cx="1872208" cy="9720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B13697C2-BF48-F19B-222D-E48BECCBBBB3}"/>
              </a:ext>
            </a:extLst>
          </p:cNvPr>
          <p:cNvCxnSpPr>
            <a:cxnSpLocks/>
          </p:cNvCxnSpPr>
          <p:nvPr/>
        </p:nvCxnSpPr>
        <p:spPr>
          <a:xfrm flipV="1">
            <a:off x="2987824" y="3752928"/>
            <a:ext cx="1872208" cy="97221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6216DA-A127-F00C-4F13-82883B79C392}"/>
              </a:ext>
            </a:extLst>
          </p:cNvPr>
          <p:cNvSpPr txBox="1"/>
          <p:nvPr/>
        </p:nvSpPr>
        <p:spPr>
          <a:xfrm>
            <a:off x="5292080" y="3791296"/>
            <a:ext cx="24209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another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649872-01F5-CA20-C4A4-A5DAB513BDFD}"/>
              </a:ext>
            </a:extLst>
          </p:cNvPr>
          <p:cNvSpPr txBox="1"/>
          <p:nvPr/>
        </p:nvSpPr>
        <p:spPr>
          <a:xfrm>
            <a:off x="5292080" y="5706000"/>
            <a:ext cx="242097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another time.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87B78510-78D2-4277-6E92-14B78D93BD57}"/>
              </a:ext>
            </a:extLst>
          </p:cNvPr>
          <p:cNvCxnSpPr>
            <a:cxnSpLocks/>
          </p:cNvCxnSpPr>
          <p:nvPr/>
        </p:nvCxnSpPr>
        <p:spPr>
          <a:xfrm>
            <a:off x="2987824" y="5661248"/>
            <a:ext cx="1872208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6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A5F2ED8A-3299-D759-49D3-47205C960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690416" cy="374494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D03A49-7CA7-265D-C6D1-5B0821C84ADB}"/>
              </a:ext>
            </a:extLst>
          </p:cNvPr>
          <p:cNvSpPr txBox="1"/>
          <p:nvPr/>
        </p:nvSpPr>
        <p:spPr>
          <a:xfrm>
            <a:off x="4211960" y="3059668"/>
            <a:ext cx="414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go to the museum.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9F51AD-9A40-BD63-A532-638207AE7206}"/>
              </a:ext>
            </a:extLst>
          </p:cNvPr>
          <p:cNvSpPr txBox="1"/>
          <p:nvPr/>
        </p:nvSpPr>
        <p:spPr>
          <a:xfrm>
            <a:off x="3937184" y="3933518"/>
            <a:ext cx="414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have a party.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7A5DD5-8A54-5FDF-BA7E-1AAE0CC9DC3F}"/>
              </a:ext>
            </a:extLst>
          </p:cNvPr>
          <p:cNvSpPr txBox="1"/>
          <p:nvPr/>
        </p:nvSpPr>
        <p:spPr>
          <a:xfrm>
            <a:off x="4067944" y="4768951"/>
            <a:ext cx="414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walk to school.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3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2890C38A-502E-464E-C7DF-A1F8476DB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pic>
        <p:nvPicPr>
          <p:cNvPr id="9" name="내용 개체 틀 5">
            <a:extLst>
              <a:ext uri="{FF2B5EF4-FFF2-40B4-BE49-F238E27FC236}">
                <a16:creationId xmlns:a16="http://schemas.microsoft.com/office/drawing/2014/main" xmlns="" id="{D8C18E86-A731-B446-7DD6-911B5603D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9" b="48414"/>
          <a:stretch/>
        </p:blipFill>
        <p:spPr>
          <a:xfrm>
            <a:off x="1059912" y="1266961"/>
            <a:ext cx="6480720" cy="4731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560AF5-3683-A8E8-1E1D-B849495BEBC0}"/>
              </a:ext>
            </a:extLst>
          </p:cNvPr>
          <p:cNvSpPr txBox="1"/>
          <p:nvPr/>
        </p:nvSpPr>
        <p:spPr>
          <a:xfrm>
            <a:off x="3563888" y="38610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make slime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AB3E0F-50C5-40C8-C740-8195A4EEBF56}"/>
              </a:ext>
            </a:extLst>
          </p:cNvPr>
          <p:cNvSpPr txBox="1"/>
          <p:nvPr/>
        </p:nvSpPr>
        <p:spPr>
          <a:xfrm>
            <a:off x="3563888" y="529191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not clean the kitchen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41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7D5F60D6-3486-F328-1A5D-CEFDF2627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pic>
        <p:nvPicPr>
          <p:cNvPr id="14" name="내용 개체 틀 13">
            <a:extLst>
              <a:ext uri="{FF2B5EF4-FFF2-40B4-BE49-F238E27FC236}">
                <a16:creationId xmlns:a16="http://schemas.microsoft.com/office/drawing/2014/main" xmlns="" id="{46BB9632-06FE-3771-2402-E63DA892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7"/>
          <a:stretch/>
        </p:blipFill>
        <p:spPr>
          <a:xfrm>
            <a:off x="971600" y="1412776"/>
            <a:ext cx="7056784" cy="49285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603D57-7E74-4FC0-1B8D-821E7D746C4E}"/>
              </a:ext>
            </a:extLst>
          </p:cNvPr>
          <p:cNvSpPr txBox="1"/>
          <p:nvPr/>
        </p:nvSpPr>
        <p:spPr>
          <a:xfrm>
            <a:off x="3946634" y="407707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she speak Spanish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F76523-3E5F-B68E-B5C9-ECF648C913FB}"/>
              </a:ext>
            </a:extLst>
          </p:cNvPr>
          <p:cNvSpPr txBox="1"/>
          <p:nvPr/>
        </p:nvSpPr>
        <p:spPr>
          <a:xfrm>
            <a:off x="3952267" y="5589240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 fly a plane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96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4">
            <a:extLst>
              <a:ext uri="{FF2B5EF4-FFF2-40B4-BE49-F238E27FC236}">
                <a16:creationId xmlns:a16="http://schemas.microsoft.com/office/drawing/2014/main" xmlns="" id="{9F13EA99-8D19-AF3C-7F1A-D2A9225DB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6"/>
          <a:stretch/>
        </p:blipFill>
        <p:spPr>
          <a:xfrm>
            <a:off x="1115616" y="1484784"/>
            <a:ext cx="6480720" cy="4381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68D5FB-75A0-1F75-17B8-0FB7735FD142}"/>
              </a:ext>
            </a:extLst>
          </p:cNvPr>
          <p:cNvSpPr txBox="1"/>
          <p:nvPr/>
        </p:nvSpPr>
        <p:spPr>
          <a:xfrm>
            <a:off x="3635896" y="21960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not post the photo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307B89-F6AD-04C5-F7DD-455D8FB606A7}"/>
              </a:ext>
            </a:extLst>
          </p:cNvPr>
          <p:cNvSpPr txBox="1"/>
          <p:nvPr/>
        </p:nvSpPr>
        <p:spPr>
          <a:xfrm>
            <a:off x="3628669" y="360437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decorate the tree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F0E2AE-4E55-29C9-E6C2-38E726A4BDA3}"/>
              </a:ext>
            </a:extLst>
          </p:cNvPr>
          <p:cNvSpPr txBox="1"/>
          <p:nvPr/>
        </p:nvSpPr>
        <p:spPr>
          <a:xfrm>
            <a:off x="3628669" y="500388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not take off our shoes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1D8DD188-6122-A58A-9A6C-552BCEF1B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7" y="1412776"/>
            <a:ext cx="7482706" cy="4222030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C1FA252-FCE1-C903-31E9-9BF892E0210B}"/>
              </a:ext>
            </a:extLst>
          </p:cNvPr>
          <p:cNvSpPr/>
          <p:nvPr/>
        </p:nvSpPr>
        <p:spPr>
          <a:xfrm>
            <a:off x="6156176" y="2060848"/>
            <a:ext cx="35909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67F7D783-3F74-FABA-140A-297A41CEE7BB}"/>
              </a:ext>
            </a:extLst>
          </p:cNvPr>
          <p:cNvSpPr/>
          <p:nvPr/>
        </p:nvSpPr>
        <p:spPr>
          <a:xfrm>
            <a:off x="4427984" y="2420888"/>
            <a:ext cx="97163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65E58D1-1947-D044-7483-E848D4219B17}"/>
              </a:ext>
            </a:extLst>
          </p:cNvPr>
          <p:cNvSpPr/>
          <p:nvPr/>
        </p:nvSpPr>
        <p:spPr>
          <a:xfrm>
            <a:off x="3059832" y="2852936"/>
            <a:ext cx="430500" cy="235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CBD36C2B-656C-C1E2-A659-EB09618292FD}"/>
              </a:ext>
            </a:extLst>
          </p:cNvPr>
          <p:cNvSpPr/>
          <p:nvPr/>
        </p:nvSpPr>
        <p:spPr>
          <a:xfrm>
            <a:off x="5184367" y="3204000"/>
            <a:ext cx="430500" cy="235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9D75BDD-CDE4-D0A9-3502-01D7678D8E0C}"/>
              </a:ext>
            </a:extLst>
          </p:cNvPr>
          <p:cNvSpPr/>
          <p:nvPr/>
        </p:nvSpPr>
        <p:spPr>
          <a:xfrm>
            <a:off x="3995936" y="3573016"/>
            <a:ext cx="358492" cy="261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CD7C368A-B4FE-C135-D035-C15606093AF2}"/>
              </a:ext>
            </a:extLst>
          </p:cNvPr>
          <p:cNvSpPr/>
          <p:nvPr/>
        </p:nvSpPr>
        <p:spPr>
          <a:xfrm>
            <a:off x="3510000" y="4338000"/>
            <a:ext cx="576064" cy="261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285D2683-FE27-E108-29FD-90B74E38BDF6}"/>
              </a:ext>
            </a:extLst>
          </p:cNvPr>
          <p:cNvSpPr/>
          <p:nvPr/>
        </p:nvSpPr>
        <p:spPr>
          <a:xfrm>
            <a:off x="3780000" y="4932000"/>
            <a:ext cx="527888" cy="261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46856" y="5578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10 Please Stay in Your Seat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176529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imperative statements.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F5A090-E0C5-D4F5-BA1B-0128A6852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/>
          <a:stretch/>
        </p:blipFill>
        <p:spPr>
          <a:xfrm>
            <a:off x="539552" y="1628800"/>
            <a:ext cx="8064896" cy="477065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9CA5CDE7-7D84-AD75-98F7-ABA7C2E6D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88849"/>
            <a:ext cx="6120680" cy="5524527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4460C0D-BF7B-12B4-A485-68D3CA060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43170"/>
            <a:ext cx="3711590" cy="57689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7FF148CE-F5EC-9A14-C13B-1FBFB036CBDB}"/>
              </a:ext>
            </a:extLst>
          </p:cNvPr>
          <p:cNvSpPr/>
          <p:nvPr/>
        </p:nvSpPr>
        <p:spPr>
          <a:xfrm>
            <a:off x="5058000" y="2852936"/>
            <a:ext cx="24885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B24B7606-2F9E-32F7-00E6-54D746741938}"/>
              </a:ext>
            </a:extLst>
          </p:cNvPr>
          <p:cNvSpPr/>
          <p:nvPr/>
        </p:nvSpPr>
        <p:spPr>
          <a:xfrm>
            <a:off x="1704122" y="4770000"/>
            <a:ext cx="24885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FDEEB7AD-19D5-F4F8-CC4A-6AA46BD58A78}"/>
              </a:ext>
            </a:extLst>
          </p:cNvPr>
          <p:cNvSpPr/>
          <p:nvPr/>
        </p:nvSpPr>
        <p:spPr>
          <a:xfrm>
            <a:off x="5058000" y="4770000"/>
            <a:ext cx="24885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A0929B1E-17D5-5FB0-D33D-577A9308FA56}"/>
              </a:ext>
            </a:extLst>
          </p:cNvPr>
          <p:cNvSpPr/>
          <p:nvPr/>
        </p:nvSpPr>
        <p:spPr>
          <a:xfrm>
            <a:off x="1704122" y="6214830"/>
            <a:ext cx="24885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7CFCC9BD-F2CE-4684-FFF8-C90052291A28}"/>
              </a:ext>
            </a:extLst>
          </p:cNvPr>
          <p:cNvSpPr/>
          <p:nvPr/>
        </p:nvSpPr>
        <p:spPr>
          <a:xfrm>
            <a:off x="5058000" y="6454486"/>
            <a:ext cx="24885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6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E5F5D00A-0111-71BF-E4EF-F6CA2649D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1" y="1796774"/>
            <a:ext cx="7490157" cy="326445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451DFA-57A9-0CC9-50FC-B539B48AED90}"/>
              </a:ext>
            </a:extLst>
          </p:cNvPr>
          <p:cNvSpPr txBox="1"/>
          <p:nvPr/>
        </p:nvSpPr>
        <p:spPr>
          <a:xfrm>
            <a:off x="2195736" y="436510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24004E-3ABE-70E5-4EB4-83DC680D12EC}"/>
              </a:ext>
            </a:extLst>
          </p:cNvPr>
          <p:cNvSpPr txBox="1"/>
          <p:nvPr/>
        </p:nvSpPr>
        <p:spPr>
          <a:xfrm>
            <a:off x="2987824" y="436510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8ED331-C1CE-7A9F-2A17-0B6B9D46D066}"/>
              </a:ext>
            </a:extLst>
          </p:cNvPr>
          <p:cNvSpPr txBox="1"/>
          <p:nvPr/>
        </p:nvSpPr>
        <p:spPr>
          <a:xfrm>
            <a:off x="3858084" y="4365103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4705E5-49ED-670E-5491-FC62421D7E8C}"/>
              </a:ext>
            </a:extLst>
          </p:cNvPr>
          <p:cNvSpPr txBox="1"/>
          <p:nvPr/>
        </p:nvSpPr>
        <p:spPr>
          <a:xfrm>
            <a:off x="1673513" y="4662000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FE6BE1-AFDC-570E-DED0-AAF8F257D719}"/>
              </a:ext>
            </a:extLst>
          </p:cNvPr>
          <p:cNvSpPr txBox="1"/>
          <p:nvPr/>
        </p:nvSpPr>
        <p:spPr>
          <a:xfrm>
            <a:off x="5940152" y="3939788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BDEFCF-2CE2-B00F-BE5E-875E6548970E}"/>
              </a:ext>
            </a:extLst>
          </p:cNvPr>
          <p:cNvSpPr txBox="1"/>
          <p:nvPr/>
        </p:nvSpPr>
        <p:spPr>
          <a:xfrm>
            <a:off x="7095450" y="3939788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E448BA-5DA6-9067-A6A3-8585D873FAFA}"/>
              </a:ext>
            </a:extLst>
          </p:cNvPr>
          <p:cNvSpPr txBox="1"/>
          <p:nvPr/>
        </p:nvSpPr>
        <p:spPr>
          <a:xfrm>
            <a:off x="5868144" y="434160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608929-8A76-27F5-C839-83891E684301}"/>
              </a:ext>
            </a:extLst>
          </p:cNvPr>
          <p:cNvSpPr txBox="1"/>
          <p:nvPr/>
        </p:nvSpPr>
        <p:spPr>
          <a:xfrm>
            <a:off x="6624559" y="4341604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BD5793-A042-D590-A2E8-A65DA24BFE12}"/>
              </a:ext>
            </a:extLst>
          </p:cNvPr>
          <p:cNvSpPr txBox="1"/>
          <p:nvPr/>
        </p:nvSpPr>
        <p:spPr>
          <a:xfrm>
            <a:off x="7524328" y="4347032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80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D4FD2F72-A477-154F-FD1B-666DA3483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8" y="1412776"/>
            <a:ext cx="7408100" cy="4859300"/>
          </a:xfrm>
        </p:spPr>
      </p:pic>
      <p:pic>
        <p:nvPicPr>
          <p:cNvPr id="4" name="내용 개체 틀 4">
            <a:extLst>
              <a:ext uri="{FF2B5EF4-FFF2-40B4-BE49-F238E27FC236}">
                <a16:creationId xmlns:a16="http://schemas.microsoft.com/office/drawing/2014/main" xmlns="" id="{B8983F1A-C3C4-8A10-74BE-5EFFE6CB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890664" cy="56556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8B4336B1-9B74-F450-EFC5-972A8FEBB560}"/>
              </a:ext>
            </a:extLst>
          </p:cNvPr>
          <p:cNvSpPr/>
          <p:nvPr/>
        </p:nvSpPr>
        <p:spPr>
          <a:xfrm>
            <a:off x="5580112" y="3408825"/>
            <a:ext cx="347060" cy="360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B95194E1-4FB2-79EF-BE34-5C5FDC3CE7D8}"/>
              </a:ext>
            </a:extLst>
          </p:cNvPr>
          <p:cNvSpPr/>
          <p:nvPr/>
        </p:nvSpPr>
        <p:spPr>
          <a:xfrm>
            <a:off x="1620000" y="5832000"/>
            <a:ext cx="347060" cy="360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9BAFEEA-09B3-8687-50B3-EF4D34063852}"/>
              </a:ext>
            </a:extLst>
          </p:cNvPr>
          <p:cNvSpPr/>
          <p:nvPr/>
        </p:nvSpPr>
        <p:spPr>
          <a:xfrm>
            <a:off x="5580112" y="5832000"/>
            <a:ext cx="347060" cy="360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814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48F06261-99A5-A756-825E-70C515FC6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6" y="1268760"/>
            <a:ext cx="7087747" cy="490259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A63F65-D431-62EC-8C27-3FC659923FA5}"/>
              </a:ext>
            </a:extLst>
          </p:cNvPr>
          <p:cNvSpPr txBox="1"/>
          <p:nvPr/>
        </p:nvSpPr>
        <p:spPr>
          <a:xfrm>
            <a:off x="6444208" y="3564000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5655C5-7C49-9E67-9511-5A8421B60DE0}"/>
              </a:ext>
            </a:extLst>
          </p:cNvPr>
          <p:cNvSpPr txBox="1"/>
          <p:nvPr/>
        </p:nvSpPr>
        <p:spPr>
          <a:xfrm>
            <a:off x="5394506" y="3816000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6C61D6-2474-F3F9-617C-BEB8BFF0E272}"/>
              </a:ext>
            </a:extLst>
          </p:cNvPr>
          <p:cNvSpPr txBox="1"/>
          <p:nvPr/>
        </p:nvSpPr>
        <p:spPr>
          <a:xfrm>
            <a:off x="6339012" y="3815999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DF7B00-439E-B54B-F8DF-52B53F0BAB98}"/>
              </a:ext>
            </a:extLst>
          </p:cNvPr>
          <p:cNvSpPr txBox="1"/>
          <p:nvPr/>
        </p:nvSpPr>
        <p:spPr>
          <a:xfrm>
            <a:off x="2065441" y="5561999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9E80EA-8443-61CF-A855-0020249A1133}"/>
              </a:ext>
            </a:extLst>
          </p:cNvPr>
          <p:cNvSpPr txBox="1"/>
          <p:nvPr/>
        </p:nvSpPr>
        <p:spPr>
          <a:xfrm>
            <a:off x="3131840" y="5562000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F309FF-5580-789B-5D2D-177BC3124786}"/>
              </a:ext>
            </a:extLst>
          </p:cNvPr>
          <p:cNvSpPr txBox="1"/>
          <p:nvPr/>
        </p:nvSpPr>
        <p:spPr>
          <a:xfrm>
            <a:off x="2339752" y="5796000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00A6E2-2A76-6CBB-42A2-C8938D95F83E}"/>
              </a:ext>
            </a:extLst>
          </p:cNvPr>
          <p:cNvSpPr txBox="1"/>
          <p:nvPr/>
        </p:nvSpPr>
        <p:spPr>
          <a:xfrm>
            <a:off x="6339012" y="5561998"/>
            <a:ext cx="7200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FB4DE19-A6FE-BD90-E559-A45CC0E0A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7" y="1340768"/>
            <a:ext cx="7090685" cy="4910446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4777C02-468F-6B0A-819D-F388325BB20C}"/>
              </a:ext>
            </a:extLst>
          </p:cNvPr>
          <p:cNvSpPr/>
          <p:nvPr/>
        </p:nvSpPr>
        <p:spPr>
          <a:xfrm>
            <a:off x="5814000" y="4653136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5BE1CC2C-5271-16BB-A31D-1CF919AF9210}"/>
              </a:ext>
            </a:extLst>
          </p:cNvPr>
          <p:cNvCxnSpPr>
            <a:cxnSpLocks/>
          </p:cNvCxnSpPr>
          <p:nvPr/>
        </p:nvCxnSpPr>
        <p:spPr>
          <a:xfrm>
            <a:off x="3243001" y="3407959"/>
            <a:ext cx="1994748" cy="104614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10E53E6A-4753-1CFD-0BAE-4383F3E8DB54}"/>
              </a:ext>
            </a:extLst>
          </p:cNvPr>
          <p:cNvCxnSpPr>
            <a:cxnSpLocks/>
          </p:cNvCxnSpPr>
          <p:nvPr/>
        </p:nvCxnSpPr>
        <p:spPr>
          <a:xfrm flipV="1">
            <a:off x="3243001" y="2348880"/>
            <a:ext cx="1994748" cy="208823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66719A20-20BA-FC4E-6BBE-57C1FDD76FA9}"/>
              </a:ext>
            </a:extLst>
          </p:cNvPr>
          <p:cNvSpPr/>
          <p:nvPr/>
        </p:nvSpPr>
        <p:spPr>
          <a:xfrm>
            <a:off x="6894000" y="2556000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116DD8EF-6A12-E68C-85BB-4E12CEAD86ED}"/>
              </a:ext>
            </a:extLst>
          </p:cNvPr>
          <p:cNvCxnSpPr>
            <a:cxnSpLocks/>
          </p:cNvCxnSpPr>
          <p:nvPr/>
        </p:nvCxnSpPr>
        <p:spPr>
          <a:xfrm>
            <a:off x="3243001" y="5517232"/>
            <a:ext cx="1994748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0306D8F7-AF80-6817-E12F-E67F2FB9EEC2}"/>
              </a:ext>
            </a:extLst>
          </p:cNvPr>
          <p:cNvSpPr/>
          <p:nvPr/>
        </p:nvSpPr>
        <p:spPr>
          <a:xfrm>
            <a:off x="6894000" y="5724000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4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xmlns="" id="{9E915065-66C3-3B5C-0C8A-582EAF56A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25" y="1628800"/>
            <a:ext cx="7128950" cy="38279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A7A710-81F6-D9C8-89E2-F4078C2ADEAD}"/>
              </a:ext>
            </a:extLst>
          </p:cNvPr>
          <p:cNvSpPr txBox="1"/>
          <p:nvPr/>
        </p:nvSpPr>
        <p:spPr>
          <a:xfrm>
            <a:off x="4115957" y="294219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don’t make a mess.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D81558-84AE-C373-F9F4-B034D14ABA74}"/>
              </a:ext>
            </a:extLst>
          </p:cNvPr>
          <p:cNvSpPr txBox="1"/>
          <p:nvPr/>
        </p:nvSpPr>
        <p:spPr>
          <a:xfrm>
            <a:off x="3923928" y="379847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brush your hair.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EA12C4-DC0E-E062-75A1-CD5802E080D3}"/>
              </a:ext>
            </a:extLst>
          </p:cNvPr>
          <p:cNvSpPr txBox="1"/>
          <p:nvPr/>
        </p:nvSpPr>
        <p:spPr>
          <a:xfrm>
            <a:off x="4139952" y="465475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turn off the music.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70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xmlns="" id="{F7D05EDF-3F8D-3E0A-73FD-F7F95ACC4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579"/>
            <a:ext cx="2476070" cy="565565"/>
          </a:xfrm>
          <a:prstGeom prst="rect">
            <a:avLst/>
          </a:prstGeom>
        </p:spPr>
      </p:pic>
      <p:pic>
        <p:nvPicPr>
          <p:cNvPr id="9" name="내용 개체 틀 5">
            <a:extLst>
              <a:ext uri="{FF2B5EF4-FFF2-40B4-BE49-F238E27FC236}">
                <a16:creationId xmlns:a16="http://schemas.microsoft.com/office/drawing/2014/main" xmlns="" id="{DDB40E84-D68D-BC1A-337A-85C5EFFD9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48403"/>
          <a:stretch/>
        </p:blipFill>
        <p:spPr>
          <a:xfrm>
            <a:off x="1115616" y="1385375"/>
            <a:ext cx="6692955" cy="4613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2DBE1B-E3A5-E6B6-BEAA-C13427D987E7}"/>
              </a:ext>
            </a:extLst>
          </p:cNvPr>
          <p:cNvSpPr txBox="1"/>
          <p:nvPr/>
        </p:nvSpPr>
        <p:spPr>
          <a:xfrm>
            <a:off x="3707904" y="3861048"/>
            <a:ext cx="263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don’t fight.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6B1052-633D-DE76-20AF-7B8C317C53FE}"/>
              </a:ext>
            </a:extLst>
          </p:cNvPr>
          <p:cNvSpPr txBox="1"/>
          <p:nvPr/>
        </p:nvSpPr>
        <p:spPr>
          <a:xfrm>
            <a:off x="3707904" y="5287959"/>
            <a:ext cx="320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brush your teeth.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9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976</Words>
  <Application>Microsoft Office PowerPoint</Application>
  <PresentationFormat>화면 슬라이드 쇼(4:3)</PresentationFormat>
  <Paragraphs>397</Paragraphs>
  <Slides>101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101</vt:i4>
      </vt:variant>
    </vt:vector>
  </HeadingPairs>
  <TitlesOfParts>
    <vt:vector size="102" baseType="lpstr">
      <vt:lpstr>Office 테마</vt:lpstr>
      <vt:lpstr>PowerPoint 프레젠테이션</vt:lpstr>
      <vt:lpstr>Unit 1 He Can Ride a Bike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2 He Is Juggling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3 Is Anne Skiing?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4 What Are You Doing?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5 I Play Soccer Every Day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6 My Mother Is Kind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7 The Taxi Is Faster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8 I Hope to Make Many Friends  Here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9 Let’s Wrap the Presents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10 Please Stay in Your Seat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152</cp:revision>
  <dcterms:created xsi:type="dcterms:W3CDTF">2022-12-07T08:06:02Z</dcterms:created>
  <dcterms:modified xsi:type="dcterms:W3CDTF">2023-01-12T07:08:01Z</dcterms:modified>
</cp:coreProperties>
</file>