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270" r:id="rId4"/>
    <p:sldId id="271" r:id="rId5"/>
    <p:sldId id="272" r:id="rId6"/>
    <p:sldId id="318" r:id="rId7"/>
    <p:sldId id="273" r:id="rId8"/>
    <p:sldId id="274" r:id="rId9"/>
    <p:sldId id="275" r:id="rId10"/>
    <p:sldId id="276" r:id="rId11"/>
    <p:sldId id="277" r:id="rId12"/>
    <p:sldId id="260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6" r:id="rId21"/>
    <p:sldId id="261" r:id="rId22"/>
    <p:sldId id="285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62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263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264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265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267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268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269" r:id="rId85"/>
    <p:sldId id="347" r:id="rId86"/>
    <p:sldId id="348" r:id="rId87"/>
    <p:sldId id="345" r:id="rId88"/>
    <p:sldId id="349" r:id="rId89"/>
    <p:sldId id="350" r:id="rId90"/>
    <p:sldId id="351" r:id="rId91"/>
    <p:sldId id="346" r:id="rId92"/>
    <p:sldId id="352" r:id="rId9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33" autoAdjust="0"/>
  </p:normalViewPr>
  <p:slideViewPr>
    <p:cSldViewPr>
      <p:cViewPr>
        <p:scale>
          <a:sx n="75" d="100"/>
          <a:sy n="75" d="100"/>
        </p:scale>
        <p:origin x="-1194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63DED-34AA-45E1-AA07-383521CBAFDE}" type="datetimeFigureOut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E724B-4A2F-48A4-AA28-3293583B01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376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E724B-4A2F-48A4-AA28-3293583B01D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2437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E724B-4A2F-48A4-AA28-3293583B01D1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0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8D87-6AA9-403A-8FA0-6810B347BF65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8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2E5C-E2D8-48F6-8467-3EB95CAEA95F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98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F58FB-5660-4C89-A77A-AAF3133A510C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64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1B76-EB4E-4A4B-AF36-80B267CAE3C1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77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849A-4586-463B-874F-4D351B9C331A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63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BB09-0D1E-4922-859F-EF165041AB31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F7F3E-62D2-489B-86E2-D542D137BE22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78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9F7D-01D6-42D3-9B59-398625766384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2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FDBA-EC63-445F-AC09-4B118306F551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4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54D3D-34D3-49AB-AF30-197C6D873324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97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D06D-A28D-4009-91E1-7A648B47B88C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02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F5978-1D2D-497F-9350-883EFDFF250F}" type="datetime1">
              <a:rPr lang="ko-KR" altLang="en-US" smtClean="0"/>
              <a:t>2023-01-10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194" l="0" r="100000">
                        <a14:foregroundMark x1="95122" y1="34839" x2="95122" y2="34839"/>
                        <a14:foregroundMark x1="95122" y1="32258" x2="95122" y2="32258"/>
                        <a14:foregroundMark x1="95122" y1="32258" x2="95122" y2="32258"/>
                        <a14:foregroundMark x1="97236" y1="34194" x2="97236" y2="34194"/>
                        <a14:foregroundMark x1="97236" y1="34194" x2="97236" y2="34194"/>
                        <a14:foregroundMark x1="96748" y1="42581" x2="96748" y2="42581"/>
                        <a14:foregroundMark x1="94959" y1="44516" x2="94959" y2="44516"/>
                        <a14:foregroundMark x1="94309" y1="44516" x2="94309" y2="44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32" y="0"/>
            <a:ext cx="5857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ko/f44336/image/40319.htm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12068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841" y="6165304"/>
            <a:ext cx="790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373216"/>
            <a:ext cx="652875" cy="12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3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272808" cy="465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447E83-D641-F092-03A7-C460BB58A1E5}"/>
              </a:ext>
            </a:extLst>
          </p:cNvPr>
          <p:cNvSpPr txBox="1"/>
          <p:nvPr/>
        </p:nvSpPr>
        <p:spPr>
          <a:xfrm>
            <a:off x="4341764" y="2060267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AF03EE-8451-6776-0B9D-ECE41B302761}"/>
              </a:ext>
            </a:extLst>
          </p:cNvPr>
          <p:cNvSpPr txBox="1"/>
          <p:nvPr/>
        </p:nvSpPr>
        <p:spPr>
          <a:xfrm>
            <a:off x="4373298" y="3573016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1302D5-279B-74C3-B2F4-A481011B1BF8}"/>
              </a:ext>
            </a:extLst>
          </p:cNvPr>
          <p:cNvSpPr txBox="1"/>
          <p:nvPr/>
        </p:nvSpPr>
        <p:spPr>
          <a:xfrm>
            <a:off x="4341764" y="508576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boy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85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8136904" cy="465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E808930-C8E7-0C3A-6364-A93E970E99E3}"/>
              </a:ext>
            </a:extLst>
          </p:cNvPr>
          <p:cNvSpPr txBox="1"/>
          <p:nvPr/>
        </p:nvSpPr>
        <p:spPr>
          <a:xfrm>
            <a:off x="2411760" y="335632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B16B6C-FD17-57C2-609D-700175DB2537}"/>
              </a:ext>
            </a:extLst>
          </p:cNvPr>
          <p:cNvSpPr txBox="1"/>
          <p:nvPr/>
        </p:nvSpPr>
        <p:spPr>
          <a:xfrm>
            <a:off x="2411760" y="38293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C6665C-8419-57A1-26BD-21D651A13EE8}"/>
              </a:ext>
            </a:extLst>
          </p:cNvPr>
          <p:cNvSpPr txBox="1"/>
          <p:nvPr/>
        </p:nvSpPr>
        <p:spPr>
          <a:xfrm>
            <a:off x="2503984" y="43338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38C66D-0312-008F-79EE-27074EA5FC3D}"/>
              </a:ext>
            </a:extLst>
          </p:cNvPr>
          <p:cNvSpPr txBox="1"/>
          <p:nvPr/>
        </p:nvSpPr>
        <p:spPr>
          <a:xfrm>
            <a:off x="2411760" y="4754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362AA6-AF5F-E897-C4BA-0382F631C902}"/>
              </a:ext>
            </a:extLst>
          </p:cNvPr>
          <p:cNvSpPr txBox="1"/>
          <p:nvPr/>
        </p:nvSpPr>
        <p:spPr>
          <a:xfrm>
            <a:off x="2483768" y="522535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AC6A7E0-78B2-7DE4-7E45-9977592A3418}"/>
              </a:ext>
            </a:extLst>
          </p:cNvPr>
          <p:cNvSpPr txBox="1"/>
          <p:nvPr/>
        </p:nvSpPr>
        <p:spPr>
          <a:xfrm>
            <a:off x="2483768" y="57080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713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610" y="1538904"/>
            <a:ext cx="814583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13361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2 Three Owls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03103"/>
            <a:ext cx="779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singular nouns and plural nouns.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7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2861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812234" cy="450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630DCD02-4040-83A5-E402-1350DBA21E96}"/>
              </a:ext>
            </a:extLst>
          </p:cNvPr>
          <p:cNvSpPr/>
          <p:nvPr/>
        </p:nvSpPr>
        <p:spPr>
          <a:xfrm>
            <a:off x="6750000" y="263691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44BA4D2F-5FCB-FAA7-7FFD-4D8E7F2E5C10}"/>
              </a:ext>
            </a:extLst>
          </p:cNvPr>
          <p:cNvSpPr/>
          <p:nvPr/>
        </p:nvSpPr>
        <p:spPr>
          <a:xfrm>
            <a:off x="3265200" y="361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CBAB4823-9D2B-BF1E-AFE1-135333A7134E}"/>
              </a:ext>
            </a:extLst>
          </p:cNvPr>
          <p:cNvSpPr/>
          <p:nvPr/>
        </p:nvSpPr>
        <p:spPr>
          <a:xfrm>
            <a:off x="6750000" y="398326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5C77AA96-30FB-032D-69E0-D55A9759DD2C}"/>
              </a:ext>
            </a:extLst>
          </p:cNvPr>
          <p:cNvSpPr/>
          <p:nvPr/>
        </p:nvSpPr>
        <p:spPr>
          <a:xfrm>
            <a:off x="6750000" y="532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62D83530-5CBF-0F20-6A2D-F989BD60D228}"/>
              </a:ext>
            </a:extLst>
          </p:cNvPr>
          <p:cNvSpPr/>
          <p:nvPr/>
        </p:nvSpPr>
        <p:spPr>
          <a:xfrm>
            <a:off x="3265200" y="532576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50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95896"/>
            <a:ext cx="7128792" cy="462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직선 연결선 1">
            <a:extLst>
              <a:ext uri="{FF2B5EF4-FFF2-40B4-BE49-F238E27FC236}">
                <a16:creationId xmlns="" xmlns:a16="http://schemas.microsoft.com/office/drawing/2014/main" id="{F3341BC0-BE32-7D38-EC09-3D46D47B4761}"/>
              </a:ext>
            </a:extLst>
          </p:cNvPr>
          <p:cNvCxnSpPr>
            <a:cxnSpLocks/>
          </p:cNvCxnSpPr>
          <p:nvPr/>
        </p:nvCxnSpPr>
        <p:spPr>
          <a:xfrm>
            <a:off x="3203848" y="3573016"/>
            <a:ext cx="3024336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C0F8015-6768-6240-0FB0-F6243D64068D}"/>
              </a:ext>
            </a:extLst>
          </p:cNvPr>
          <p:cNvCxnSpPr>
            <a:cxnSpLocks/>
          </p:cNvCxnSpPr>
          <p:nvPr/>
        </p:nvCxnSpPr>
        <p:spPr>
          <a:xfrm flipV="1">
            <a:off x="3203848" y="2564904"/>
            <a:ext cx="3024336" cy="20340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FCD00222-3B2D-1865-F6EE-D0789F345DFD}"/>
              </a:ext>
            </a:extLst>
          </p:cNvPr>
          <p:cNvCxnSpPr>
            <a:cxnSpLocks/>
          </p:cNvCxnSpPr>
          <p:nvPr/>
        </p:nvCxnSpPr>
        <p:spPr>
          <a:xfrm flipV="1">
            <a:off x="3203848" y="3573016"/>
            <a:ext cx="3024336" cy="20340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0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867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7589"/>
            <a:ext cx="6984776" cy="44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14" descr="화살이(가) 표시된 사진&#10;&#10;자동 생성된 설명">
            <a:extLst>
              <a:ext uri="{FF2B5EF4-FFF2-40B4-BE49-F238E27FC236}">
                <a16:creationId xmlns="" xmlns:a16="http://schemas.microsoft.com/office/drawing/2014/main" id="{EDBB0757-62B5-209D-61E3-6FFCF11D8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75856" y="3212976"/>
            <a:ext cx="349416" cy="333037"/>
          </a:xfrm>
          <a:prstGeom prst="rect">
            <a:avLst/>
          </a:prstGeom>
        </p:spPr>
      </p:pic>
      <p:pic>
        <p:nvPicPr>
          <p:cNvPr id="16" name="그림 15" descr="화살이(가) 표시된 사진&#10;&#10;자동 생성된 설명">
            <a:extLst>
              <a:ext uri="{FF2B5EF4-FFF2-40B4-BE49-F238E27FC236}">
                <a16:creationId xmlns="" xmlns:a16="http://schemas.microsoft.com/office/drawing/2014/main" id="{FEC63B3E-C069-1D09-84DA-073D5DAAB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20072" y="4221088"/>
            <a:ext cx="349416" cy="333037"/>
          </a:xfrm>
          <a:prstGeom prst="rect">
            <a:avLst/>
          </a:prstGeom>
        </p:spPr>
      </p:pic>
      <p:pic>
        <p:nvPicPr>
          <p:cNvPr id="17" name="그림 16" descr="화살이(가) 표시된 사진&#10;&#10;자동 생성된 설명">
            <a:extLst>
              <a:ext uri="{FF2B5EF4-FFF2-40B4-BE49-F238E27FC236}">
                <a16:creationId xmlns="" xmlns:a16="http://schemas.microsoft.com/office/drawing/2014/main" id="{1CD6ED05-C12B-F1F1-C1A5-1FB93A4DF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20072" y="5202000"/>
            <a:ext cx="349416" cy="33303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82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1581"/>
            <a:ext cx="717258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A4856A5C-F4AC-A36E-DD75-9FC62F42BF33}"/>
              </a:ext>
            </a:extLst>
          </p:cNvPr>
          <p:cNvSpPr/>
          <p:nvPr/>
        </p:nvSpPr>
        <p:spPr>
          <a:xfrm>
            <a:off x="5328000" y="3179793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C6B23194-5B5C-E9CD-9D58-49BAB55B1EDF}"/>
              </a:ext>
            </a:extLst>
          </p:cNvPr>
          <p:cNvSpPr/>
          <p:nvPr/>
        </p:nvSpPr>
        <p:spPr>
          <a:xfrm>
            <a:off x="5328000" y="4133899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1E590307-9754-BDC9-8F28-BD4F433E887A}"/>
              </a:ext>
            </a:extLst>
          </p:cNvPr>
          <p:cNvSpPr/>
          <p:nvPr/>
        </p:nvSpPr>
        <p:spPr>
          <a:xfrm>
            <a:off x="3347864" y="508518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7"/>
            <a:ext cx="7632848" cy="491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43F7C507-B6BB-480F-0302-43D84DB9A073}"/>
              </a:ext>
            </a:extLst>
          </p:cNvPr>
          <p:cNvSpPr/>
          <p:nvPr/>
        </p:nvSpPr>
        <p:spPr>
          <a:xfrm>
            <a:off x="3024000" y="3418077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BFD6647A-E889-789B-B02A-6C27996B4082}"/>
              </a:ext>
            </a:extLst>
          </p:cNvPr>
          <p:cNvSpPr/>
          <p:nvPr/>
        </p:nvSpPr>
        <p:spPr>
          <a:xfrm>
            <a:off x="5580112" y="442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8C9F817C-012E-52F1-4A16-85D5730FC088}"/>
              </a:ext>
            </a:extLst>
          </p:cNvPr>
          <p:cNvSpPr/>
          <p:nvPr/>
        </p:nvSpPr>
        <p:spPr>
          <a:xfrm>
            <a:off x="3024000" y="545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200800" cy="476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B1321C-58B2-AB2C-92A1-5CF32DBFFA9D}"/>
              </a:ext>
            </a:extLst>
          </p:cNvPr>
          <p:cNvSpPr txBox="1"/>
          <p:nvPr/>
        </p:nvSpPr>
        <p:spPr>
          <a:xfrm>
            <a:off x="3851920" y="3581657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A36A3CC-3525-DAF2-0142-3B7049EFF345}"/>
              </a:ext>
            </a:extLst>
          </p:cNvPr>
          <p:cNvSpPr txBox="1"/>
          <p:nvPr/>
        </p:nvSpPr>
        <p:spPr>
          <a:xfrm>
            <a:off x="3707904" y="449010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377FCC-6247-A24A-FC55-DFA435FAC523}"/>
              </a:ext>
            </a:extLst>
          </p:cNvPr>
          <p:cNvSpPr txBox="1"/>
          <p:nvPr/>
        </p:nvSpPr>
        <p:spPr>
          <a:xfrm>
            <a:off x="3743908" y="544522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46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3" y="54868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59387"/>
            <a:ext cx="643175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B15903-FE69-A215-8306-84BDCFEF8BEE}"/>
              </a:ext>
            </a:extLst>
          </p:cNvPr>
          <p:cNvSpPr txBox="1"/>
          <p:nvPr/>
        </p:nvSpPr>
        <p:spPr>
          <a:xfrm>
            <a:off x="2033464" y="2957946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45B4FA-3063-CFE5-1E65-B4E2B0D0EF5E}"/>
              </a:ext>
            </a:extLst>
          </p:cNvPr>
          <p:cNvSpPr txBox="1"/>
          <p:nvPr/>
        </p:nvSpPr>
        <p:spPr>
          <a:xfrm>
            <a:off x="1976035" y="3813114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878C64C-9B3A-AFC4-1511-C90C5F284C68}"/>
              </a:ext>
            </a:extLst>
          </p:cNvPr>
          <p:cNvSpPr txBox="1"/>
          <p:nvPr/>
        </p:nvSpPr>
        <p:spPr>
          <a:xfrm>
            <a:off x="2033464" y="4668282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262372-F3A2-F471-62DA-FCD8FF4E57F1}"/>
              </a:ext>
            </a:extLst>
          </p:cNvPr>
          <p:cNvSpPr txBox="1"/>
          <p:nvPr/>
        </p:nvSpPr>
        <p:spPr>
          <a:xfrm>
            <a:off x="2033464" y="5502111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91AFA8-E1D2-5149-D28C-16C95B9F2575}"/>
              </a:ext>
            </a:extLst>
          </p:cNvPr>
          <p:cNvSpPr txBox="1"/>
          <p:nvPr/>
        </p:nvSpPr>
        <p:spPr>
          <a:xfrm>
            <a:off x="2033464" y="6336574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3674464B-8F60-5F5E-820C-A3197562D0E8}"/>
              </a:ext>
            </a:extLst>
          </p:cNvPr>
          <p:cNvCxnSpPr>
            <a:cxnSpLocks/>
          </p:cNvCxnSpPr>
          <p:nvPr/>
        </p:nvCxnSpPr>
        <p:spPr>
          <a:xfrm flipV="1">
            <a:off x="3491880" y="1916832"/>
            <a:ext cx="2808312" cy="8622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="" xmlns:a16="http://schemas.microsoft.com/office/drawing/2014/main" id="{7730C572-2305-ECD9-2A77-56BE6E484235}"/>
              </a:ext>
            </a:extLst>
          </p:cNvPr>
          <p:cNvCxnSpPr>
            <a:cxnSpLocks/>
          </p:cNvCxnSpPr>
          <p:nvPr/>
        </p:nvCxnSpPr>
        <p:spPr>
          <a:xfrm>
            <a:off x="3520800" y="3618000"/>
            <a:ext cx="2808312" cy="1677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="" xmlns:a16="http://schemas.microsoft.com/office/drawing/2014/main" id="{DAE68084-CE1D-A696-1CEE-45A4CC6D6C07}"/>
              </a:ext>
            </a:extLst>
          </p:cNvPr>
          <p:cNvCxnSpPr>
            <a:cxnSpLocks/>
          </p:cNvCxnSpPr>
          <p:nvPr/>
        </p:nvCxnSpPr>
        <p:spPr>
          <a:xfrm flipV="1">
            <a:off x="3551963" y="2772000"/>
            <a:ext cx="2748229" cy="1675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="" xmlns:a16="http://schemas.microsoft.com/office/drawing/2014/main" id="{6A0BA402-0334-9795-B40C-DE9068BF4527}"/>
              </a:ext>
            </a:extLst>
          </p:cNvPr>
          <p:cNvCxnSpPr>
            <a:cxnSpLocks/>
          </p:cNvCxnSpPr>
          <p:nvPr/>
        </p:nvCxnSpPr>
        <p:spPr>
          <a:xfrm flipV="1">
            <a:off x="3551963" y="4444598"/>
            <a:ext cx="2784349" cy="8487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="" xmlns:a16="http://schemas.microsoft.com/office/drawing/2014/main" id="{ED1A2C58-5B6B-470B-7430-26DCF1A355E2}"/>
              </a:ext>
            </a:extLst>
          </p:cNvPr>
          <p:cNvCxnSpPr>
            <a:cxnSpLocks/>
          </p:cNvCxnSpPr>
          <p:nvPr/>
        </p:nvCxnSpPr>
        <p:spPr>
          <a:xfrm flipV="1">
            <a:off x="3551963" y="3618000"/>
            <a:ext cx="2748229" cy="2520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83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48130" y="2955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 A Boy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4" y="1772816"/>
            <a:ext cx="8605176" cy="487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165007"/>
            <a:ext cx="779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nouns and articles.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56884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BCF836-BDF9-C114-843C-0685C3FCF9D6}"/>
              </a:ext>
            </a:extLst>
          </p:cNvPr>
          <p:cNvSpPr txBox="1"/>
          <p:nvPr/>
        </p:nvSpPr>
        <p:spPr>
          <a:xfrm>
            <a:off x="2915816" y="2960884"/>
            <a:ext cx="16561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ACB01B9-4E35-163E-7546-42C303127131}"/>
              </a:ext>
            </a:extLst>
          </p:cNvPr>
          <p:cNvSpPr txBox="1"/>
          <p:nvPr/>
        </p:nvSpPr>
        <p:spPr>
          <a:xfrm>
            <a:off x="3743908" y="3327886"/>
            <a:ext cx="16561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8A2EED-0F3C-AB73-7E4D-6CBD0A94209A}"/>
              </a:ext>
            </a:extLst>
          </p:cNvPr>
          <p:cNvSpPr txBox="1"/>
          <p:nvPr/>
        </p:nvSpPr>
        <p:spPr>
          <a:xfrm>
            <a:off x="4788024" y="2973599"/>
            <a:ext cx="16561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6F1940F-E74A-C656-86F8-78CDD9ACC683}"/>
              </a:ext>
            </a:extLst>
          </p:cNvPr>
          <p:cNvSpPr txBox="1"/>
          <p:nvPr/>
        </p:nvSpPr>
        <p:spPr>
          <a:xfrm>
            <a:off x="3491880" y="3714227"/>
            <a:ext cx="16561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759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1493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3 We Are Friends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18869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subject pronouns and the verb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2" y="1554670"/>
            <a:ext cx="8458590" cy="49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1908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840760" cy="470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63F2AB7C-5767-3E26-5987-3CFBD2BE441F}"/>
              </a:ext>
            </a:extLst>
          </p:cNvPr>
          <p:cNvSpPr/>
          <p:nvPr/>
        </p:nvSpPr>
        <p:spPr>
          <a:xfrm>
            <a:off x="7038000" y="23688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045356F5-EF64-E8FE-2F03-D449D5620FD1}"/>
              </a:ext>
            </a:extLst>
          </p:cNvPr>
          <p:cNvSpPr/>
          <p:nvPr/>
        </p:nvSpPr>
        <p:spPr>
          <a:xfrm>
            <a:off x="3528000" y="383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FB77EF70-578B-E39D-A245-D27DD110848D}"/>
              </a:ext>
            </a:extLst>
          </p:cNvPr>
          <p:cNvSpPr/>
          <p:nvPr/>
        </p:nvSpPr>
        <p:spPr>
          <a:xfrm>
            <a:off x="7038000" y="383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E6861208-18B9-988F-D6E6-522F821166BB}"/>
              </a:ext>
            </a:extLst>
          </p:cNvPr>
          <p:cNvSpPr/>
          <p:nvPr/>
        </p:nvSpPr>
        <p:spPr>
          <a:xfrm>
            <a:off x="3528000" y="563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9CC7E9B4-282B-0A72-DD64-5EE6B1386306}"/>
              </a:ext>
            </a:extLst>
          </p:cNvPr>
          <p:cNvSpPr/>
          <p:nvPr/>
        </p:nvSpPr>
        <p:spPr>
          <a:xfrm>
            <a:off x="7025300" y="563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10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19179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F9CF6E-2FBF-5043-7BB5-37C4DE69B55F}"/>
              </a:ext>
            </a:extLst>
          </p:cNvPr>
          <p:cNvSpPr txBox="1"/>
          <p:nvPr/>
        </p:nvSpPr>
        <p:spPr>
          <a:xfrm>
            <a:off x="4355976" y="4386439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6CEEE-0F64-AC12-D94D-92215C34FCD7}"/>
              </a:ext>
            </a:extLst>
          </p:cNvPr>
          <p:cNvSpPr txBox="1"/>
          <p:nvPr/>
        </p:nvSpPr>
        <p:spPr>
          <a:xfrm>
            <a:off x="6156176" y="4386439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0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8289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264696" cy="489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D2C4C1-03C1-26F5-24F0-95C9AB7F2960}"/>
              </a:ext>
            </a:extLst>
          </p:cNvPr>
          <p:cNvSpPr txBox="1"/>
          <p:nvPr/>
        </p:nvSpPr>
        <p:spPr>
          <a:xfrm>
            <a:off x="4421355" y="3160843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055524-8F16-4B70-6BA6-A7F0EC7B1E5D}"/>
              </a:ext>
            </a:extLst>
          </p:cNvPr>
          <p:cNvSpPr txBox="1"/>
          <p:nvPr/>
        </p:nvSpPr>
        <p:spPr>
          <a:xfrm>
            <a:off x="4408769" y="4203811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CD65B3-5ACF-F433-9CAA-0DA830C5FA50}"/>
              </a:ext>
            </a:extLst>
          </p:cNvPr>
          <p:cNvSpPr txBox="1"/>
          <p:nvPr/>
        </p:nvSpPr>
        <p:spPr>
          <a:xfrm>
            <a:off x="4442881" y="5287895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272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6768752" cy="462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69946D6D-D380-5EDB-BE63-CF36AEA095CC}"/>
              </a:ext>
            </a:extLst>
          </p:cNvPr>
          <p:cNvSpPr/>
          <p:nvPr/>
        </p:nvSpPr>
        <p:spPr>
          <a:xfrm>
            <a:off x="5886000" y="3366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4AFFB7A5-3EB3-8456-76A1-65A8FB5B2639}"/>
              </a:ext>
            </a:extLst>
          </p:cNvPr>
          <p:cNvSpPr/>
          <p:nvPr/>
        </p:nvSpPr>
        <p:spPr>
          <a:xfrm>
            <a:off x="5886000" y="436510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C018DD40-0FD5-570D-9637-B5A64F8D9913}"/>
              </a:ext>
            </a:extLst>
          </p:cNvPr>
          <p:cNvSpPr/>
          <p:nvPr/>
        </p:nvSpPr>
        <p:spPr>
          <a:xfrm>
            <a:off x="4518000" y="5346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62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4331"/>
            <a:ext cx="7288433" cy="477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직선 연결선 1">
            <a:extLst>
              <a:ext uri="{FF2B5EF4-FFF2-40B4-BE49-F238E27FC236}">
                <a16:creationId xmlns="" xmlns:a16="http://schemas.microsoft.com/office/drawing/2014/main" id="{3780CE1C-6E47-C4E7-D2BD-1605E384A407}"/>
              </a:ext>
            </a:extLst>
          </p:cNvPr>
          <p:cNvCxnSpPr>
            <a:cxnSpLocks/>
          </p:cNvCxnSpPr>
          <p:nvPr/>
        </p:nvCxnSpPr>
        <p:spPr>
          <a:xfrm>
            <a:off x="3275856" y="3168000"/>
            <a:ext cx="2376264" cy="10530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1DA66546-0ADB-4728-83A9-DB44B3137EE9}"/>
              </a:ext>
            </a:extLst>
          </p:cNvPr>
          <p:cNvCxnSpPr>
            <a:cxnSpLocks/>
          </p:cNvCxnSpPr>
          <p:nvPr/>
        </p:nvCxnSpPr>
        <p:spPr>
          <a:xfrm flipV="1">
            <a:off x="3347864" y="3168000"/>
            <a:ext cx="2304256" cy="10530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0A8FEF1C-BDB2-78F5-3BF4-99813BB3D9AB}"/>
              </a:ext>
            </a:extLst>
          </p:cNvPr>
          <p:cNvCxnSpPr>
            <a:cxnSpLocks/>
          </p:cNvCxnSpPr>
          <p:nvPr/>
        </p:nvCxnSpPr>
        <p:spPr>
          <a:xfrm flipV="1">
            <a:off x="3294000" y="2132856"/>
            <a:ext cx="2358120" cy="3132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3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56792"/>
            <a:ext cx="737510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1A4E5A-AA5A-4303-4CEE-1666B6962CD1}"/>
              </a:ext>
            </a:extLst>
          </p:cNvPr>
          <p:cNvSpPr txBox="1"/>
          <p:nvPr/>
        </p:nvSpPr>
        <p:spPr>
          <a:xfrm>
            <a:off x="3851920" y="3170740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8745323-D8EF-3355-5F1B-5FB764F044F2}"/>
              </a:ext>
            </a:extLst>
          </p:cNvPr>
          <p:cNvSpPr txBox="1"/>
          <p:nvPr/>
        </p:nvSpPr>
        <p:spPr>
          <a:xfrm>
            <a:off x="5796136" y="3183760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20DB79-B3BF-933C-CD84-2A24B0ED4C2D}"/>
              </a:ext>
            </a:extLst>
          </p:cNvPr>
          <p:cNvSpPr txBox="1"/>
          <p:nvPr/>
        </p:nvSpPr>
        <p:spPr>
          <a:xfrm>
            <a:off x="4543133" y="406091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8C1784-F586-F4AB-B1A6-D6993412FFF0}"/>
              </a:ext>
            </a:extLst>
          </p:cNvPr>
          <p:cNvSpPr txBox="1"/>
          <p:nvPr/>
        </p:nvSpPr>
        <p:spPr>
          <a:xfrm>
            <a:off x="3687043" y="4923905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74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2695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5966"/>
            <a:ext cx="626469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80DBAF-15E9-F9CD-0373-A06510AACC94}"/>
              </a:ext>
            </a:extLst>
          </p:cNvPr>
          <p:cNvSpPr txBox="1"/>
          <p:nvPr/>
        </p:nvSpPr>
        <p:spPr>
          <a:xfrm>
            <a:off x="3762559" y="267713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teachers.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190744-EF5F-B6D9-C10D-81881658F99C}"/>
              </a:ext>
            </a:extLst>
          </p:cNvPr>
          <p:cNvSpPr txBox="1"/>
          <p:nvPr/>
        </p:nvSpPr>
        <p:spPr>
          <a:xfrm>
            <a:off x="3762559" y="352420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pilots.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E8D469-B74F-631D-B05C-F9A158935244}"/>
              </a:ext>
            </a:extLst>
          </p:cNvPr>
          <p:cNvSpPr txBox="1"/>
          <p:nvPr/>
        </p:nvSpPr>
        <p:spPr>
          <a:xfrm>
            <a:off x="3794982" y="435976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flower.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45B74B-6E6A-8CAB-4BFD-0204355EDAA8}"/>
              </a:ext>
            </a:extLst>
          </p:cNvPr>
          <p:cNvSpPr txBox="1"/>
          <p:nvPr/>
        </p:nvSpPr>
        <p:spPr>
          <a:xfrm>
            <a:off x="3794982" y="52116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an octopus.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D0FB72-3574-F0E1-1E07-6D522984AE44}"/>
              </a:ext>
            </a:extLst>
          </p:cNvPr>
          <p:cNvSpPr txBox="1"/>
          <p:nvPr/>
        </p:nvSpPr>
        <p:spPr>
          <a:xfrm>
            <a:off x="3762559" y="604239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children.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0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24157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6346EE-A45F-04EF-5FBE-C4EBFDEA36E2}"/>
              </a:ext>
            </a:extLst>
          </p:cNvPr>
          <p:cNvSpPr txBox="1"/>
          <p:nvPr/>
        </p:nvSpPr>
        <p:spPr>
          <a:xfrm>
            <a:off x="2555493" y="261772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1598153-346F-0B60-63C9-ED9327981240}"/>
              </a:ext>
            </a:extLst>
          </p:cNvPr>
          <p:cNvSpPr txBox="1"/>
          <p:nvPr/>
        </p:nvSpPr>
        <p:spPr>
          <a:xfrm>
            <a:off x="6392488" y="3004099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34BF8B-AFFD-828C-63C0-B93C674E544B}"/>
              </a:ext>
            </a:extLst>
          </p:cNvPr>
          <p:cNvSpPr txBox="1"/>
          <p:nvPr/>
        </p:nvSpPr>
        <p:spPr>
          <a:xfrm>
            <a:off x="4857647" y="261731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A3342DA-3B5F-452A-BF0C-599BF0FA6A5C}"/>
              </a:ext>
            </a:extLst>
          </p:cNvPr>
          <p:cNvSpPr txBox="1"/>
          <p:nvPr/>
        </p:nvSpPr>
        <p:spPr>
          <a:xfrm>
            <a:off x="4324748" y="300679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94F1FA-F17E-E13F-2BCA-2E33C9A98329}"/>
              </a:ext>
            </a:extLst>
          </p:cNvPr>
          <p:cNvSpPr txBox="1"/>
          <p:nvPr/>
        </p:nvSpPr>
        <p:spPr>
          <a:xfrm>
            <a:off x="6007388" y="339460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2EFB53-7703-965F-06DA-D3F663F744BA}"/>
              </a:ext>
            </a:extLst>
          </p:cNvPr>
          <p:cNvSpPr txBox="1"/>
          <p:nvPr/>
        </p:nvSpPr>
        <p:spPr>
          <a:xfrm>
            <a:off x="5367873" y="339475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8720D5-48FF-ECD5-9380-2DC61C84C396}"/>
              </a:ext>
            </a:extLst>
          </p:cNvPr>
          <p:cNvSpPr txBox="1"/>
          <p:nvPr/>
        </p:nvSpPr>
        <p:spPr>
          <a:xfrm>
            <a:off x="6199938" y="376117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C30B6F-9D73-5D5E-14B8-AE1B24567C1B}"/>
              </a:ext>
            </a:extLst>
          </p:cNvPr>
          <p:cNvSpPr txBox="1"/>
          <p:nvPr/>
        </p:nvSpPr>
        <p:spPr>
          <a:xfrm>
            <a:off x="5606772" y="376132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7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00" y="1347725"/>
            <a:ext cx="8064896" cy="521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8" y="620688"/>
            <a:ext cx="39433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6A9554AD-386D-610F-80DE-45BA78C18F29}"/>
              </a:ext>
            </a:extLst>
          </p:cNvPr>
          <p:cNvSpPr/>
          <p:nvPr/>
        </p:nvSpPr>
        <p:spPr>
          <a:xfrm>
            <a:off x="7308304" y="270892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5475BF22-673E-9066-F8BC-F5AA11D810E3}"/>
              </a:ext>
            </a:extLst>
          </p:cNvPr>
          <p:cNvSpPr/>
          <p:nvPr/>
        </p:nvSpPr>
        <p:spPr>
          <a:xfrm>
            <a:off x="3240000" y="38124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F55E774E-7A20-970D-2FDC-DAC72811FEA3}"/>
              </a:ext>
            </a:extLst>
          </p:cNvPr>
          <p:cNvSpPr/>
          <p:nvPr/>
        </p:nvSpPr>
        <p:spPr>
          <a:xfrm>
            <a:off x="7308304" y="38124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6BA4CB2D-FFFB-D75C-8A3A-5BCD38624482}"/>
              </a:ext>
            </a:extLst>
          </p:cNvPr>
          <p:cNvSpPr/>
          <p:nvPr/>
        </p:nvSpPr>
        <p:spPr>
          <a:xfrm>
            <a:off x="7308304" y="573325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6D61E595-AB05-F4BD-E2BA-587A8CFC9E42}"/>
              </a:ext>
            </a:extLst>
          </p:cNvPr>
          <p:cNvSpPr/>
          <p:nvPr/>
        </p:nvSpPr>
        <p:spPr>
          <a:xfrm>
            <a:off x="3240000" y="5330255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7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1244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4 Are They Friends?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81933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verb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be in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negatives and </a:t>
            </a:r>
          </a:p>
          <a:p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4" y="1737039"/>
            <a:ext cx="8383654" cy="4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267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490421"/>
            <a:ext cx="6997571" cy="453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6532753-1E58-B7AA-4D3B-8E54BDD3C38D}"/>
              </a:ext>
            </a:extLst>
          </p:cNvPr>
          <p:cNvSpPr/>
          <p:nvPr/>
        </p:nvSpPr>
        <p:spPr>
          <a:xfrm>
            <a:off x="5292080" y="280800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EC32A3ED-C9A3-D3A4-F90C-251818441E85}"/>
              </a:ext>
            </a:extLst>
          </p:cNvPr>
          <p:cNvSpPr/>
          <p:nvPr/>
        </p:nvSpPr>
        <p:spPr>
          <a:xfrm>
            <a:off x="2048400" y="4140000"/>
            <a:ext cx="382687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3B65472D-C073-46FE-D7EE-632A6BD243D3}"/>
              </a:ext>
            </a:extLst>
          </p:cNvPr>
          <p:cNvSpPr/>
          <p:nvPr/>
        </p:nvSpPr>
        <p:spPr>
          <a:xfrm>
            <a:off x="5940152" y="4132800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8A695C4F-C6F4-A79E-5AB5-9B9E48AA0F6B}"/>
              </a:ext>
            </a:extLst>
          </p:cNvPr>
          <p:cNvSpPr/>
          <p:nvPr/>
        </p:nvSpPr>
        <p:spPr>
          <a:xfrm>
            <a:off x="2771800" y="5436000"/>
            <a:ext cx="72008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E431C162-6323-C5F5-7EE6-462BEA43529A}"/>
              </a:ext>
            </a:extLst>
          </p:cNvPr>
          <p:cNvSpPr/>
          <p:nvPr/>
        </p:nvSpPr>
        <p:spPr>
          <a:xfrm>
            <a:off x="5544000" y="543600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303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9121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0F5876-5042-7810-F401-2AC76C54F47E}"/>
              </a:ext>
            </a:extLst>
          </p:cNvPr>
          <p:cNvSpPr txBox="1"/>
          <p:nvPr/>
        </p:nvSpPr>
        <p:spPr>
          <a:xfrm>
            <a:off x="4559563" y="3758263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A830B9D-8FE5-886F-EF53-E47F14CE3007}"/>
              </a:ext>
            </a:extLst>
          </p:cNvPr>
          <p:cNvSpPr txBox="1"/>
          <p:nvPr/>
        </p:nvSpPr>
        <p:spPr>
          <a:xfrm>
            <a:off x="3923928" y="4050000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435391-9922-FE33-EEC7-9DF5864D31CF}"/>
              </a:ext>
            </a:extLst>
          </p:cNvPr>
          <p:cNvSpPr txBox="1"/>
          <p:nvPr/>
        </p:nvSpPr>
        <p:spPr>
          <a:xfrm>
            <a:off x="6660232" y="3762000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764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20688"/>
            <a:ext cx="26860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128792" cy="446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32D70349-E945-0DE9-3FDC-4C04DE81E2CC}"/>
              </a:ext>
            </a:extLst>
          </p:cNvPr>
          <p:cNvSpPr/>
          <p:nvPr/>
        </p:nvSpPr>
        <p:spPr>
          <a:xfrm>
            <a:off x="3240000" y="347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ECAA671E-272B-1F57-DA5A-ED47E388B595}"/>
              </a:ext>
            </a:extLst>
          </p:cNvPr>
          <p:cNvSpPr/>
          <p:nvPr/>
        </p:nvSpPr>
        <p:spPr>
          <a:xfrm>
            <a:off x="4600800" y="442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5D976685-49B4-0120-F6BA-294FAA22C9BF}"/>
              </a:ext>
            </a:extLst>
          </p:cNvPr>
          <p:cNvSpPr/>
          <p:nvPr/>
        </p:nvSpPr>
        <p:spPr>
          <a:xfrm>
            <a:off x="4601759" y="541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8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59"/>
            <a:ext cx="6768752" cy="463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7803CB-DB03-9178-E751-C75608521818}"/>
              </a:ext>
            </a:extLst>
          </p:cNvPr>
          <p:cNvSpPr txBox="1"/>
          <p:nvPr/>
        </p:nvSpPr>
        <p:spPr>
          <a:xfrm>
            <a:off x="3406801" y="3304020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0AAFBE-3237-B183-E2E3-5E441CBBABA5}"/>
              </a:ext>
            </a:extLst>
          </p:cNvPr>
          <p:cNvSpPr txBox="1"/>
          <p:nvPr/>
        </p:nvSpPr>
        <p:spPr>
          <a:xfrm>
            <a:off x="4222768" y="3312832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5847A6-4F93-C24F-6339-22E13C8CF957}"/>
              </a:ext>
            </a:extLst>
          </p:cNvPr>
          <p:cNvSpPr txBox="1"/>
          <p:nvPr/>
        </p:nvSpPr>
        <p:spPr>
          <a:xfrm>
            <a:off x="3406801" y="4215884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41CBCC-8E5C-653C-FD56-961F1787149F}"/>
              </a:ext>
            </a:extLst>
          </p:cNvPr>
          <p:cNvSpPr txBox="1"/>
          <p:nvPr/>
        </p:nvSpPr>
        <p:spPr>
          <a:xfrm>
            <a:off x="4732983" y="5092976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6B0DE1-E9C2-BB95-652D-ABB8ED5E8275}"/>
              </a:ext>
            </a:extLst>
          </p:cNvPr>
          <p:cNvSpPr txBox="1"/>
          <p:nvPr/>
        </p:nvSpPr>
        <p:spPr>
          <a:xfrm>
            <a:off x="3142648" y="5092976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55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4413"/>
            <a:ext cx="737776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543F3E5-194F-A9B7-6055-ED196307E359}"/>
              </a:ext>
            </a:extLst>
          </p:cNvPr>
          <p:cNvSpPr txBox="1"/>
          <p:nvPr/>
        </p:nvSpPr>
        <p:spPr>
          <a:xfrm>
            <a:off x="3976408" y="302889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1F53FD-E35D-CC8D-D10D-A03EAE990D69}"/>
              </a:ext>
            </a:extLst>
          </p:cNvPr>
          <p:cNvSpPr txBox="1"/>
          <p:nvPr/>
        </p:nvSpPr>
        <p:spPr>
          <a:xfrm>
            <a:off x="3430297" y="400506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97B07E-A2AC-6071-1191-C1DA346BA6CF}"/>
              </a:ext>
            </a:extLst>
          </p:cNvPr>
          <p:cNvSpPr txBox="1"/>
          <p:nvPr/>
        </p:nvSpPr>
        <p:spPr>
          <a:xfrm>
            <a:off x="3395893" y="498234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BF1F21DB-5EA4-481D-A7CA-B6210F8AA040}"/>
              </a:ext>
            </a:extLst>
          </p:cNvPr>
          <p:cNvCxnSpPr>
            <a:cxnSpLocks/>
          </p:cNvCxnSpPr>
          <p:nvPr/>
        </p:nvCxnSpPr>
        <p:spPr>
          <a:xfrm>
            <a:off x="6012160" y="3284984"/>
            <a:ext cx="1027556" cy="20162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E41453CF-4544-0DA8-CE86-593EF9C082FD}"/>
              </a:ext>
            </a:extLst>
          </p:cNvPr>
          <p:cNvCxnSpPr>
            <a:cxnSpLocks/>
          </p:cNvCxnSpPr>
          <p:nvPr/>
        </p:nvCxnSpPr>
        <p:spPr>
          <a:xfrm flipV="1">
            <a:off x="6046564" y="3284984"/>
            <a:ext cx="993152" cy="9847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35AA7FC6-E5AA-9721-0F8B-54D446F38110}"/>
              </a:ext>
            </a:extLst>
          </p:cNvPr>
          <p:cNvCxnSpPr>
            <a:cxnSpLocks/>
          </p:cNvCxnSpPr>
          <p:nvPr/>
        </p:nvCxnSpPr>
        <p:spPr>
          <a:xfrm flipV="1">
            <a:off x="6012160" y="2340000"/>
            <a:ext cx="1027556" cy="29612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48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9505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D46A0-81FC-02D6-02C6-437F9D0B46F4}"/>
              </a:ext>
            </a:extLst>
          </p:cNvPr>
          <p:cNvSpPr txBox="1"/>
          <p:nvPr/>
        </p:nvSpPr>
        <p:spPr>
          <a:xfrm>
            <a:off x="4671559" y="2628305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F46049-E8E0-E597-A90C-15FB9703A26C}"/>
              </a:ext>
            </a:extLst>
          </p:cNvPr>
          <p:cNvSpPr txBox="1"/>
          <p:nvPr/>
        </p:nvSpPr>
        <p:spPr>
          <a:xfrm>
            <a:off x="3611415" y="3569379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673FAF-40FB-8B63-7B82-18226393E7A6}"/>
              </a:ext>
            </a:extLst>
          </p:cNvPr>
          <p:cNvSpPr txBox="1"/>
          <p:nvPr/>
        </p:nvSpPr>
        <p:spPr>
          <a:xfrm>
            <a:off x="4788024" y="3565666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4A36A5-F2A2-4ECA-0B9C-5D3C3A1C188D}"/>
              </a:ext>
            </a:extLst>
          </p:cNvPr>
          <p:cNvSpPr txBox="1"/>
          <p:nvPr/>
        </p:nvSpPr>
        <p:spPr>
          <a:xfrm>
            <a:off x="3906790" y="4510453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336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419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85449"/>
            <a:ext cx="6264696" cy="509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560DA1-7030-6191-DEDA-FF2B03035348}"/>
              </a:ext>
            </a:extLst>
          </p:cNvPr>
          <p:cNvSpPr txBox="1"/>
          <p:nvPr/>
        </p:nvSpPr>
        <p:spPr>
          <a:xfrm>
            <a:off x="3923928" y="2621068"/>
            <a:ext cx="21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birds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0F1303D-4187-2C8B-E97E-D94F05FCD81E}"/>
              </a:ext>
            </a:extLst>
          </p:cNvPr>
          <p:cNvSpPr txBox="1"/>
          <p:nvPr/>
        </p:nvSpPr>
        <p:spPr>
          <a:xfrm>
            <a:off x="3940638" y="3466442"/>
            <a:ext cx="21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a car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68F0B5-8AEA-6721-47A3-9526EAC72BC7}"/>
              </a:ext>
            </a:extLst>
          </p:cNvPr>
          <p:cNvSpPr txBox="1"/>
          <p:nvPr/>
        </p:nvSpPr>
        <p:spPr>
          <a:xfrm>
            <a:off x="3923928" y="4261009"/>
            <a:ext cx="21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a goat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2A7D5FD-2ACA-09D2-D717-F00F1C7BE446}"/>
              </a:ext>
            </a:extLst>
          </p:cNvPr>
          <p:cNvSpPr txBox="1"/>
          <p:nvPr/>
        </p:nvSpPr>
        <p:spPr>
          <a:xfrm>
            <a:off x="3940638" y="5055576"/>
            <a:ext cx="21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friends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E3E279-833E-FC04-453E-61229DA73D66}"/>
              </a:ext>
            </a:extLst>
          </p:cNvPr>
          <p:cNvSpPr txBox="1"/>
          <p:nvPr/>
        </p:nvSpPr>
        <p:spPr>
          <a:xfrm>
            <a:off x="3923928" y="59009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a vegetable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754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05240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DD332E-85DF-F073-2BD2-E0B6C7878CF7}"/>
              </a:ext>
            </a:extLst>
          </p:cNvPr>
          <p:cNvSpPr txBox="1"/>
          <p:nvPr/>
        </p:nvSpPr>
        <p:spPr>
          <a:xfrm>
            <a:off x="2029863" y="2951338"/>
            <a:ext cx="210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DB9389-B3AB-7C97-FCC6-5FAF68A6A36B}"/>
              </a:ext>
            </a:extLst>
          </p:cNvPr>
          <p:cNvSpPr txBox="1"/>
          <p:nvPr/>
        </p:nvSpPr>
        <p:spPr>
          <a:xfrm>
            <a:off x="3514765" y="3380806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EE8DF9-6137-645F-79BF-4AE4955DA2DE}"/>
              </a:ext>
            </a:extLst>
          </p:cNvPr>
          <p:cNvSpPr txBox="1"/>
          <p:nvPr/>
        </p:nvSpPr>
        <p:spPr>
          <a:xfrm>
            <a:off x="4128497" y="3378596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7475B28-2E0A-42CE-943E-BC3C6D214D0C}"/>
              </a:ext>
            </a:extLst>
          </p:cNvPr>
          <p:cNvSpPr txBox="1"/>
          <p:nvPr/>
        </p:nvSpPr>
        <p:spPr>
          <a:xfrm>
            <a:off x="3799172" y="3751233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06802E-2760-2FBE-C8E0-61558C0B4EEA}"/>
              </a:ext>
            </a:extLst>
          </p:cNvPr>
          <p:cNvSpPr txBox="1"/>
          <p:nvPr/>
        </p:nvSpPr>
        <p:spPr>
          <a:xfrm>
            <a:off x="3140255" y="3747127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BFF2ED-8BE4-C309-775B-FF13BCD8A013}"/>
              </a:ext>
            </a:extLst>
          </p:cNvPr>
          <p:cNvSpPr txBox="1"/>
          <p:nvPr/>
        </p:nvSpPr>
        <p:spPr>
          <a:xfrm>
            <a:off x="3327509" y="4526275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E8E96D-2BF1-F3E3-054E-F62B7FBAEB77}"/>
              </a:ext>
            </a:extLst>
          </p:cNvPr>
          <p:cNvSpPr txBox="1"/>
          <p:nvPr/>
        </p:nvSpPr>
        <p:spPr>
          <a:xfrm>
            <a:off x="4010402" y="4526275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D30BB1A-8E5B-DC31-0B7A-754970454A24}"/>
              </a:ext>
            </a:extLst>
          </p:cNvPr>
          <p:cNvSpPr txBox="1"/>
          <p:nvPr/>
        </p:nvSpPr>
        <p:spPr>
          <a:xfrm>
            <a:off x="3327510" y="4121109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3910BD-9446-3BD8-B9FB-684D027894E5}"/>
              </a:ext>
            </a:extLst>
          </p:cNvPr>
          <p:cNvSpPr txBox="1"/>
          <p:nvPr/>
        </p:nvSpPr>
        <p:spPr>
          <a:xfrm>
            <a:off x="2092601" y="4121109"/>
            <a:ext cx="55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8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748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5 This Is a Pineapple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876975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demonstrative pronouns in positives, negatives,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0" y="1622565"/>
            <a:ext cx="8136904" cy="50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7992888" cy="509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DC99E2BF-7BF4-1B0B-8CAF-900146C6DC07}"/>
              </a:ext>
            </a:extLst>
          </p:cNvPr>
          <p:cNvSpPr/>
          <p:nvPr/>
        </p:nvSpPr>
        <p:spPr>
          <a:xfrm>
            <a:off x="4428000" y="4500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4EE23FD1-19D9-CB16-B39B-85889452D23B}"/>
              </a:ext>
            </a:extLst>
          </p:cNvPr>
          <p:cNvSpPr/>
          <p:nvPr/>
        </p:nvSpPr>
        <p:spPr>
          <a:xfrm>
            <a:off x="6246000" y="599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2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286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624736" cy="44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3ABC4834-92DB-728F-5526-4EC373C1F2D4}"/>
              </a:ext>
            </a:extLst>
          </p:cNvPr>
          <p:cNvSpPr/>
          <p:nvPr/>
        </p:nvSpPr>
        <p:spPr>
          <a:xfrm>
            <a:off x="5526000" y="2808000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1FF6ECBA-581A-E718-010A-FF34B007BFD0}"/>
              </a:ext>
            </a:extLst>
          </p:cNvPr>
          <p:cNvSpPr/>
          <p:nvPr/>
        </p:nvSpPr>
        <p:spPr>
          <a:xfrm>
            <a:off x="1342800" y="4149080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E04620F2-090E-A8F2-4B0E-EF5ACC33901F}"/>
              </a:ext>
            </a:extLst>
          </p:cNvPr>
          <p:cNvSpPr/>
          <p:nvPr/>
        </p:nvSpPr>
        <p:spPr>
          <a:xfrm>
            <a:off x="5130000" y="414908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9145CC0A-7886-B015-6BC3-0DAA5D30FBB3}"/>
              </a:ext>
            </a:extLst>
          </p:cNvPr>
          <p:cNvSpPr/>
          <p:nvPr/>
        </p:nvSpPr>
        <p:spPr>
          <a:xfrm>
            <a:off x="1530000" y="5517232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93E20E6C-37D1-37EB-C7E3-641BD1AB6C58}"/>
              </a:ext>
            </a:extLst>
          </p:cNvPr>
          <p:cNvSpPr/>
          <p:nvPr/>
        </p:nvSpPr>
        <p:spPr>
          <a:xfrm>
            <a:off x="5004048" y="5517232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50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09880"/>
            <a:ext cx="733723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A187E8-E268-1F51-3893-901436AFBC87}"/>
              </a:ext>
            </a:extLst>
          </p:cNvPr>
          <p:cNvSpPr txBox="1"/>
          <p:nvPr/>
        </p:nvSpPr>
        <p:spPr>
          <a:xfrm>
            <a:off x="4067944" y="3861047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B4C8284-7D8F-18A2-98F0-210425857B70}"/>
              </a:ext>
            </a:extLst>
          </p:cNvPr>
          <p:cNvSpPr txBox="1"/>
          <p:nvPr/>
        </p:nvSpPr>
        <p:spPr>
          <a:xfrm>
            <a:off x="6372200" y="3861047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442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2619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696744" cy="4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직선 연결선 1">
            <a:extLst>
              <a:ext uri="{FF2B5EF4-FFF2-40B4-BE49-F238E27FC236}">
                <a16:creationId xmlns="" xmlns:a16="http://schemas.microsoft.com/office/drawing/2014/main" id="{08F08EE9-EAB5-0101-C206-9AB75B9E5707}"/>
              </a:ext>
            </a:extLst>
          </p:cNvPr>
          <p:cNvCxnSpPr>
            <a:cxnSpLocks/>
          </p:cNvCxnSpPr>
          <p:nvPr/>
        </p:nvCxnSpPr>
        <p:spPr>
          <a:xfrm flipV="1">
            <a:off x="3131840" y="2574000"/>
            <a:ext cx="3024336" cy="97200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78B1EE29-678F-BEF5-E563-BBFBCB37867B}"/>
              </a:ext>
            </a:extLst>
          </p:cNvPr>
          <p:cNvCxnSpPr>
            <a:cxnSpLocks/>
          </p:cNvCxnSpPr>
          <p:nvPr/>
        </p:nvCxnSpPr>
        <p:spPr>
          <a:xfrm flipV="1">
            <a:off x="3131840" y="3546000"/>
            <a:ext cx="3024336" cy="9631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F1AB9703-543C-1627-885B-D0D3348E9C65}"/>
              </a:ext>
            </a:extLst>
          </p:cNvPr>
          <p:cNvCxnSpPr>
            <a:cxnSpLocks/>
          </p:cNvCxnSpPr>
          <p:nvPr/>
        </p:nvCxnSpPr>
        <p:spPr>
          <a:xfrm flipV="1">
            <a:off x="3131840" y="4509120"/>
            <a:ext cx="3024336" cy="97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39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84076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 descr="화살이(가) 표시된 사진&#10;&#10;자동 생성된 설명">
            <a:extLst>
              <a:ext uri="{FF2B5EF4-FFF2-40B4-BE49-F238E27FC236}">
                <a16:creationId xmlns="" xmlns:a16="http://schemas.microsoft.com/office/drawing/2014/main" id="{086F5A5C-E43E-AF25-9E0D-E6E1AF2AA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03846" y="2808000"/>
            <a:ext cx="323017" cy="307876"/>
          </a:xfrm>
          <a:prstGeom prst="rect">
            <a:avLst/>
          </a:prstGeom>
        </p:spPr>
      </p:pic>
      <p:pic>
        <p:nvPicPr>
          <p:cNvPr id="4" name="그림 3" descr="화살이(가) 표시된 사진&#10;&#10;자동 생성된 설명">
            <a:extLst>
              <a:ext uri="{FF2B5EF4-FFF2-40B4-BE49-F238E27FC236}">
                <a16:creationId xmlns="" xmlns:a16="http://schemas.microsoft.com/office/drawing/2014/main" id="{695947B8-BA4F-65C4-6AAF-BB081F3BB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03847" y="4060800"/>
            <a:ext cx="323017" cy="307876"/>
          </a:xfrm>
          <a:prstGeom prst="rect">
            <a:avLst/>
          </a:prstGeom>
        </p:spPr>
      </p:pic>
      <p:pic>
        <p:nvPicPr>
          <p:cNvPr id="5" name="그림 4" descr="화살이(가) 표시된 사진&#10;&#10;자동 생성된 설명">
            <a:extLst>
              <a:ext uri="{FF2B5EF4-FFF2-40B4-BE49-F238E27FC236}">
                <a16:creationId xmlns="" xmlns:a16="http://schemas.microsoft.com/office/drawing/2014/main" id="{909F62E4-85D8-E0D8-BB58-932D79E63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03847" y="4968000"/>
            <a:ext cx="323017" cy="307876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912768" cy="454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FFEF0C-A620-17C4-4B6A-BDCCABDC975D}"/>
              </a:ext>
            </a:extLst>
          </p:cNvPr>
          <p:cNvSpPr txBox="1"/>
          <p:nvPr/>
        </p:nvSpPr>
        <p:spPr>
          <a:xfrm>
            <a:off x="3347864" y="3284984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1DF87C-4959-D944-C11E-1B4C1C57D891}"/>
              </a:ext>
            </a:extLst>
          </p:cNvPr>
          <p:cNvSpPr txBox="1"/>
          <p:nvPr/>
        </p:nvSpPr>
        <p:spPr>
          <a:xfrm>
            <a:off x="3461792" y="4185664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C38C17-95CD-1BC8-4D62-F8F6B6593749}"/>
              </a:ext>
            </a:extLst>
          </p:cNvPr>
          <p:cNvSpPr txBox="1"/>
          <p:nvPr/>
        </p:nvSpPr>
        <p:spPr>
          <a:xfrm>
            <a:off x="3461792" y="5086345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70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44082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039EEB-5E5E-7402-9CA1-904AD1F56643}"/>
              </a:ext>
            </a:extLst>
          </p:cNvPr>
          <p:cNvSpPr txBox="1"/>
          <p:nvPr/>
        </p:nvSpPr>
        <p:spPr>
          <a:xfrm>
            <a:off x="4475989" y="338102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they </a:t>
            </a:r>
            <a:r>
              <a:rPr lang="en-US" altLang="ko-K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aren’t.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D48784-70BF-6E1E-5367-61EF9B90A0B2}"/>
              </a:ext>
            </a:extLst>
          </p:cNvPr>
          <p:cNvSpPr txBox="1"/>
          <p:nvPr/>
        </p:nvSpPr>
        <p:spPr>
          <a:xfrm>
            <a:off x="4471310" y="437413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they are.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838F93-4F7E-E452-8FFD-9EB9E8F813EE}"/>
              </a:ext>
            </a:extLst>
          </p:cNvPr>
          <p:cNvSpPr txBox="1"/>
          <p:nvPr/>
        </p:nvSpPr>
        <p:spPr>
          <a:xfrm>
            <a:off x="4480686" y="536724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it is.</a:t>
            </a:r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2210F2EE-8D44-F67C-33A3-80BD3D5C21EE}"/>
              </a:ext>
            </a:extLst>
          </p:cNvPr>
          <p:cNvSpPr/>
          <p:nvPr/>
        </p:nvSpPr>
        <p:spPr>
          <a:xfrm>
            <a:off x="6256214" y="316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AF41EFC4-A07B-DD46-0066-11D2A1F713A4}"/>
              </a:ext>
            </a:extLst>
          </p:cNvPr>
          <p:cNvSpPr/>
          <p:nvPr/>
        </p:nvSpPr>
        <p:spPr>
          <a:xfrm>
            <a:off x="6256214" y="415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33537CDD-E242-5D2A-9A8C-F502BECFAFDA}"/>
              </a:ext>
            </a:extLst>
          </p:cNvPr>
          <p:cNvSpPr/>
          <p:nvPr/>
        </p:nvSpPr>
        <p:spPr>
          <a:xfrm>
            <a:off x="6256214" y="5166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4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2266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4" y="1235621"/>
            <a:ext cx="6511578" cy="54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25A248-2142-60AC-E8D1-0FC9565C108B}"/>
              </a:ext>
            </a:extLst>
          </p:cNvPr>
          <p:cNvSpPr txBox="1"/>
          <p:nvPr/>
        </p:nvSpPr>
        <p:spPr>
          <a:xfrm>
            <a:off x="4157158" y="268236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these students?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AD226C-8027-C281-0BEB-ABB5A951D720}"/>
              </a:ext>
            </a:extLst>
          </p:cNvPr>
          <p:cNvSpPr txBox="1"/>
          <p:nvPr/>
        </p:nvSpPr>
        <p:spPr>
          <a:xfrm>
            <a:off x="4157158" y="352853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a television?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2A11884-4E30-D56B-8B45-7BC7E644CD10}"/>
              </a:ext>
            </a:extLst>
          </p:cNvPr>
          <p:cNvSpPr txBox="1"/>
          <p:nvPr/>
        </p:nvSpPr>
        <p:spPr>
          <a:xfrm>
            <a:off x="4157158" y="437469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are parrots.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F62FD0-84B4-01F8-0E4C-01DC2B0EED76}"/>
              </a:ext>
            </a:extLst>
          </p:cNvPr>
          <p:cNvSpPr txBox="1"/>
          <p:nvPr/>
        </p:nvSpPr>
        <p:spPr>
          <a:xfrm>
            <a:off x="4164633" y="52326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not a tree.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2B1F8E-AEC8-3779-71FB-BEA3BEEEAA7D}"/>
              </a:ext>
            </a:extLst>
          </p:cNvPr>
          <p:cNvSpPr txBox="1"/>
          <p:nvPr/>
        </p:nvSpPr>
        <p:spPr>
          <a:xfrm>
            <a:off x="4164633" y="607880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are horses.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65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55576" y="1256664"/>
            <a:ext cx="7893213" cy="3900711"/>
            <a:chOff x="971600" y="1268760"/>
            <a:chExt cx="7663922" cy="3900711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268760"/>
              <a:ext cx="7663922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845471"/>
              <a:ext cx="1064072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C0B578-660E-4712-CFB4-4AA2BD130B8D}"/>
              </a:ext>
            </a:extLst>
          </p:cNvPr>
          <p:cNvSpPr txBox="1"/>
          <p:nvPr/>
        </p:nvSpPr>
        <p:spPr>
          <a:xfrm>
            <a:off x="3923928" y="280077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1332BE-02D5-000E-47D2-B41FEB80A445}"/>
              </a:ext>
            </a:extLst>
          </p:cNvPr>
          <p:cNvSpPr txBox="1"/>
          <p:nvPr/>
        </p:nvSpPr>
        <p:spPr>
          <a:xfrm>
            <a:off x="4211960" y="3954325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C07267-7CA7-5384-C188-BF5B09CAF35F}"/>
              </a:ext>
            </a:extLst>
          </p:cNvPr>
          <p:cNvSpPr txBox="1"/>
          <p:nvPr/>
        </p:nvSpPr>
        <p:spPr>
          <a:xfrm>
            <a:off x="6876256" y="3954325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2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19667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6 It’s Sally’s Hat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66167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possessives.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0" y="1601968"/>
            <a:ext cx="8512710" cy="506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514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264696" cy="486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직선 연결선 1">
            <a:extLst>
              <a:ext uri="{FF2B5EF4-FFF2-40B4-BE49-F238E27FC236}">
                <a16:creationId xmlns="" xmlns:a16="http://schemas.microsoft.com/office/drawing/2014/main" id="{56066C63-FDCE-DA2D-332F-31C424D0752F}"/>
              </a:ext>
            </a:extLst>
          </p:cNvPr>
          <p:cNvCxnSpPr>
            <a:cxnSpLocks/>
          </p:cNvCxnSpPr>
          <p:nvPr/>
        </p:nvCxnSpPr>
        <p:spPr>
          <a:xfrm flipV="1">
            <a:off x="2699792" y="1916832"/>
            <a:ext cx="2808312" cy="77400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614C1D7-4574-B870-2348-882EFF4418B0}"/>
              </a:ext>
            </a:extLst>
          </p:cNvPr>
          <p:cNvCxnSpPr>
            <a:cxnSpLocks/>
          </p:cNvCxnSpPr>
          <p:nvPr/>
        </p:nvCxnSpPr>
        <p:spPr>
          <a:xfrm>
            <a:off x="2699792" y="3429000"/>
            <a:ext cx="2808312" cy="2304256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="" xmlns:a16="http://schemas.microsoft.com/office/drawing/2014/main" id="{35427F76-4C94-B56D-5559-5C795300E752}"/>
              </a:ext>
            </a:extLst>
          </p:cNvPr>
          <p:cNvCxnSpPr>
            <a:cxnSpLocks/>
          </p:cNvCxnSpPr>
          <p:nvPr/>
        </p:nvCxnSpPr>
        <p:spPr>
          <a:xfrm flipV="1">
            <a:off x="2699792" y="2690832"/>
            <a:ext cx="2808312" cy="1530256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EEA1C552-0935-E6C7-B5CD-C8C4D93107C1}"/>
              </a:ext>
            </a:extLst>
          </p:cNvPr>
          <p:cNvCxnSpPr>
            <a:cxnSpLocks/>
          </p:cNvCxnSpPr>
          <p:nvPr/>
        </p:nvCxnSpPr>
        <p:spPr>
          <a:xfrm>
            <a:off x="2699792" y="4986000"/>
            <a:ext cx="2808312" cy="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443A5752-2A73-ACB4-74D6-75DB6523180E}"/>
              </a:ext>
            </a:extLst>
          </p:cNvPr>
          <p:cNvCxnSpPr>
            <a:cxnSpLocks/>
          </p:cNvCxnSpPr>
          <p:nvPr/>
        </p:nvCxnSpPr>
        <p:spPr>
          <a:xfrm flipV="1">
            <a:off x="2699792" y="3456000"/>
            <a:ext cx="2826528" cy="230400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3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067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5" y="1412776"/>
            <a:ext cx="812529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D5ED93F3-20CF-7F8C-AFFA-39E4195CC9BE}"/>
              </a:ext>
            </a:extLst>
          </p:cNvPr>
          <p:cNvSpPr/>
          <p:nvPr/>
        </p:nvSpPr>
        <p:spPr>
          <a:xfrm>
            <a:off x="7110000" y="2556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9243BBB6-99F6-842A-BDA2-4943B5C83480}"/>
              </a:ext>
            </a:extLst>
          </p:cNvPr>
          <p:cNvSpPr/>
          <p:nvPr/>
        </p:nvSpPr>
        <p:spPr>
          <a:xfrm>
            <a:off x="3301200" y="443711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118A0157-D751-BD7B-21CA-687EAFEF5A1C}"/>
              </a:ext>
            </a:extLst>
          </p:cNvPr>
          <p:cNvSpPr/>
          <p:nvPr/>
        </p:nvSpPr>
        <p:spPr>
          <a:xfrm>
            <a:off x="7110000" y="487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6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58"/>
            <a:ext cx="6840760" cy="39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48F43E-62D3-DF07-6293-36D3DDD9136F}"/>
              </a:ext>
            </a:extLst>
          </p:cNvPr>
          <p:cNvSpPr txBox="1"/>
          <p:nvPr/>
        </p:nvSpPr>
        <p:spPr>
          <a:xfrm>
            <a:off x="4499992" y="3955614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B61829F-9E36-97F0-139D-0F7B37BF249B}"/>
              </a:ext>
            </a:extLst>
          </p:cNvPr>
          <p:cNvSpPr txBox="1"/>
          <p:nvPr/>
        </p:nvSpPr>
        <p:spPr>
          <a:xfrm>
            <a:off x="6660232" y="3955614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64704"/>
            <a:ext cx="272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6696744" cy="447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8E85CF5C-DFFD-6B0A-B308-8C446011CFE1}"/>
              </a:ext>
            </a:extLst>
          </p:cNvPr>
          <p:cNvSpPr/>
          <p:nvPr/>
        </p:nvSpPr>
        <p:spPr>
          <a:xfrm>
            <a:off x="5742000" y="307800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5073268C-B3F2-3149-F474-F2C18CC057A7}"/>
              </a:ext>
            </a:extLst>
          </p:cNvPr>
          <p:cNvSpPr/>
          <p:nvPr/>
        </p:nvSpPr>
        <p:spPr>
          <a:xfrm>
            <a:off x="2627783" y="4417200"/>
            <a:ext cx="582141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="" xmlns:a16="http://schemas.microsoft.com/office/drawing/2014/main" id="{6EDDAB63-3F9F-5228-ACAD-C93596DCE5F9}"/>
              </a:ext>
            </a:extLst>
          </p:cNvPr>
          <p:cNvSpPr/>
          <p:nvPr/>
        </p:nvSpPr>
        <p:spPr>
          <a:xfrm>
            <a:off x="5976000" y="4428000"/>
            <a:ext cx="360041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1F09A9F6-9E94-0569-8470-7D607F408DEA}"/>
              </a:ext>
            </a:extLst>
          </p:cNvPr>
          <p:cNvSpPr/>
          <p:nvPr/>
        </p:nvSpPr>
        <p:spPr>
          <a:xfrm>
            <a:off x="1922400" y="578520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="" xmlns:a16="http://schemas.microsoft.com/office/drawing/2014/main" id="{F673E7EA-BDA7-9C1B-6056-168304E63708}"/>
              </a:ext>
            </a:extLst>
          </p:cNvPr>
          <p:cNvSpPr/>
          <p:nvPr/>
        </p:nvSpPr>
        <p:spPr>
          <a:xfrm>
            <a:off x="5652120" y="5781682"/>
            <a:ext cx="281958" cy="2396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93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91276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 descr="화살이(가) 표시된 사진&#10;&#10;자동 생성된 설명">
            <a:extLst>
              <a:ext uri="{FF2B5EF4-FFF2-40B4-BE49-F238E27FC236}">
                <a16:creationId xmlns="" xmlns:a16="http://schemas.microsoft.com/office/drawing/2014/main" id="{8362CE6B-8098-B2CA-6A41-D138F925B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9912" y="3180789"/>
            <a:ext cx="360040" cy="343163"/>
          </a:xfrm>
          <a:prstGeom prst="rect">
            <a:avLst/>
          </a:prstGeom>
        </p:spPr>
      </p:pic>
      <p:pic>
        <p:nvPicPr>
          <p:cNvPr id="4" name="그림 3" descr="화살이(가) 표시된 사진&#10;&#10;자동 생성된 설명">
            <a:extLst>
              <a:ext uri="{FF2B5EF4-FFF2-40B4-BE49-F238E27FC236}">
                <a16:creationId xmlns="" xmlns:a16="http://schemas.microsoft.com/office/drawing/2014/main" id="{14D31462-D40E-21FF-E8CB-E89CCC76E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9581" y="4194924"/>
            <a:ext cx="360040" cy="343163"/>
          </a:xfrm>
          <a:prstGeom prst="rect">
            <a:avLst/>
          </a:prstGeom>
        </p:spPr>
      </p:pic>
      <p:pic>
        <p:nvPicPr>
          <p:cNvPr id="5" name="그림 4" descr="화살이(가) 표시된 사진&#10;&#10;자동 생성된 설명">
            <a:extLst>
              <a:ext uri="{FF2B5EF4-FFF2-40B4-BE49-F238E27FC236}">
                <a16:creationId xmlns="" xmlns:a16="http://schemas.microsoft.com/office/drawing/2014/main" id="{1E859DA5-C1C2-8D23-4FAC-846783205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9581" y="5209059"/>
            <a:ext cx="360040" cy="343163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390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41749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4E1E0B-A1A8-6DF2-C76E-97FB09E0D291}"/>
              </a:ext>
            </a:extLst>
          </p:cNvPr>
          <p:cNvSpPr txBox="1"/>
          <p:nvPr/>
        </p:nvSpPr>
        <p:spPr>
          <a:xfrm>
            <a:off x="3779912" y="335699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Paul’s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453344-C9BA-B01D-F467-D92B99A7D79D}"/>
              </a:ext>
            </a:extLst>
          </p:cNvPr>
          <p:cNvSpPr txBox="1"/>
          <p:nvPr/>
        </p:nvSpPr>
        <p:spPr>
          <a:xfrm>
            <a:off x="4032276" y="428903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singer’s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2D650B-65CE-7965-A017-7C797CFA4B32}"/>
              </a:ext>
            </a:extLst>
          </p:cNvPr>
          <p:cNvSpPr txBox="1"/>
          <p:nvPr/>
        </p:nvSpPr>
        <p:spPr>
          <a:xfrm>
            <a:off x="4211960" y="520722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8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14499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8092E7-A373-918B-5FB4-9520848003F2}"/>
              </a:ext>
            </a:extLst>
          </p:cNvPr>
          <p:cNvSpPr txBox="1"/>
          <p:nvPr/>
        </p:nvSpPr>
        <p:spPr>
          <a:xfrm>
            <a:off x="4388117" y="3228945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her fish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AECC6E-A4A5-2FEE-44F8-413B9AE9C1B4}"/>
              </a:ext>
            </a:extLst>
          </p:cNvPr>
          <p:cNvSpPr txBox="1"/>
          <p:nvPr/>
        </p:nvSpPr>
        <p:spPr>
          <a:xfrm>
            <a:off x="4283968" y="4225859"/>
            <a:ext cx="2455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his dinnertime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B30AD0-7BD5-DD7E-F0B5-811A4DE8919D}"/>
              </a:ext>
            </a:extLst>
          </p:cNvPr>
          <p:cNvSpPr txBox="1"/>
          <p:nvPr/>
        </p:nvSpPr>
        <p:spPr>
          <a:xfrm>
            <a:off x="4028075" y="5213231"/>
            <a:ext cx="317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your new teacher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92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2669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0655"/>
            <a:ext cx="6048672" cy="56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E7100D-CF2A-FE62-92E9-862610E3A8F8}"/>
              </a:ext>
            </a:extLst>
          </p:cNvPr>
          <p:cNvSpPr txBox="1"/>
          <p:nvPr/>
        </p:nvSpPr>
        <p:spPr>
          <a:xfrm>
            <a:off x="3399739" y="2614206"/>
            <a:ext cx="332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not Katy’s pencil.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93DCEF-7AF7-DFC8-F1F5-63717ED15A71}"/>
              </a:ext>
            </a:extLst>
          </p:cNvPr>
          <p:cNvSpPr txBox="1"/>
          <p:nvPr/>
        </p:nvSpPr>
        <p:spPr>
          <a:xfrm>
            <a:off x="3396126" y="3461016"/>
            <a:ext cx="332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my apple?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569AC3-9033-44FC-6F33-F89E17F1FC66}"/>
              </a:ext>
            </a:extLst>
          </p:cNvPr>
          <p:cNvSpPr txBox="1"/>
          <p:nvPr/>
        </p:nvSpPr>
        <p:spPr>
          <a:xfrm>
            <a:off x="3396126" y="4342354"/>
            <a:ext cx="332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their homework.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25FC971-6787-E6E0-12FF-36F3002D6ACE}"/>
              </a:ext>
            </a:extLst>
          </p:cNvPr>
          <p:cNvSpPr txBox="1"/>
          <p:nvPr/>
        </p:nvSpPr>
        <p:spPr>
          <a:xfrm>
            <a:off x="3396126" y="5223692"/>
            <a:ext cx="332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that his dinner?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D1376F-D06E-2C53-7027-D23C02A7203D}"/>
              </a:ext>
            </a:extLst>
          </p:cNvPr>
          <p:cNvSpPr txBox="1"/>
          <p:nvPr/>
        </p:nvSpPr>
        <p:spPr>
          <a:xfrm>
            <a:off x="3394800" y="6094600"/>
            <a:ext cx="332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your mother.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"/>
          <a:stretch/>
        </p:blipFill>
        <p:spPr bwMode="auto">
          <a:xfrm>
            <a:off x="899592" y="1268760"/>
            <a:ext cx="6984776" cy="40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59" y="4947379"/>
            <a:ext cx="1438275" cy="38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2180804-2D58-646C-9FD5-855E8D3726B3}"/>
              </a:ext>
            </a:extLst>
          </p:cNvPr>
          <p:cNvSpPr txBox="1"/>
          <p:nvPr/>
        </p:nvSpPr>
        <p:spPr>
          <a:xfrm>
            <a:off x="6147817" y="2076371"/>
            <a:ext cx="146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Ben’s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CB2E13-E3FF-D086-22F6-2281DA175620}"/>
              </a:ext>
            </a:extLst>
          </p:cNvPr>
          <p:cNvSpPr txBox="1"/>
          <p:nvPr/>
        </p:nvSpPr>
        <p:spPr>
          <a:xfrm>
            <a:off x="4271191" y="24500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68F48FC-945D-C131-0F9E-5C93A139817A}"/>
              </a:ext>
            </a:extLst>
          </p:cNvPr>
          <p:cNvSpPr txBox="1"/>
          <p:nvPr/>
        </p:nvSpPr>
        <p:spPr>
          <a:xfrm>
            <a:off x="5243595" y="28430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Nicole’s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5F9116-8D08-7A25-3C8E-3B00AE0F7367}"/>
              </a:ext>
            </a:extLst>
          </p:cNvPr>
          <p:cNvSpPr txBox="1"/>
          <p:nvPr/>
        </p:nvSpPr>
        <p:spPr>
          <a:xfrm>
            <a:off x="6051484" y="324031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BDE8A5-D210-FA21-F321-164492A15D4F}"/>
              </a:ext>
            </a:extLst>
          </p:cNvPr>
          <p:cNvSpPr txBox="1"/>
          <p:nvPr/>
        </p:nvSpPr>
        <p:spPr>
          <a:xfrm>
            <a:off x="6367525" y="361970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EC8BA860-C3D1-A619-C501-C7B284923269}"/>
              </a:ext>
            </a:extLst>
          </p:cNvPr>
          <p:cNvSpPr/>
          <p:nvPr/>
        </p:nvSpPr>
        <p:spPr>
          <a:xfrm>
            <a:off x="1763688" y="2564904"/>
            <a:ext cx="471512" cy="313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712580D2-93F8-858C-1A27-385A91D78A8C}"/>
              </a:ext>
            </a:extLst>
          </p:cNvPr>
          <p:cNvSpPr/>
          <p:nvPr/>
        </p:nvSpPr>
        <p:spPr>
          <a:xfrm>
            <a:off x="5407000" y="2548109"/>
            <a:ext cx="268229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BA33A359-C9F3-9676-B084-B6400F19E710}"/>
              </a:ext>
            </a:extLst>
          </p:cNvPr>
          <p:cNvSpPr/>
          <p:nvPr/>
        </p:nvSpPr>
        <p:spPr>
          <a:xfrm>
            <a:off x="3919254" y="3284983"/>
            <a:ext cx="668337" cy="384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882160BF-1B20-CC7B-A772-769E6518D1FB}"/>
              </a:ext>
            </a:extLst>
          </p:cNvPr>
          <p:cNvSpPr/>
          <p:nvPr/>
        </p:nvSpPr>
        <p:spPr>
          <a:xfrm>
            <a:off x="4587591" y="3698996"/>
            <a:ext cx="344449" cy="354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E1AF4E47-6576-BC84-A09D-34F07B14A5E1}"/>
              </a:ext>
            </a:extLst>
          </p:cNvPr>
          <p:cNvSpPr/>
          <p:nvPr/>
        </p:nvSpPr>
        <p:spPr>
          <a:xfrm>
            <a:off x="4302000" y="4104000"/>
            <a:ext cx="344449" cy="281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40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1651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7 He Is Tall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34635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adjectives.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0436"/>
            <a:ext cx="85058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80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="" xmlns:a16="http://schemas.microsoft.com/office/drawing/2014/main" id="{EAAC8E9C-E3EF-9317-529B-510AF85C2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9248"/>
            <a:ext cx="6336704" cy="5063919"/>
          </a:xfr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0ACA54B-1110-7216-A8B0-A95621B42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286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3FA94A7-E66A-A963-8192-F84D37D62255}"/>
              </a:ext>
            </a:extLst>
          </p:cNvPr>
          <p:cNvSpPr txBox="1"/>
          <p:nvPr/>
        </p:nvSpPr>
        <p:spPr>
          <a:xfrm>
            <a:off x="3923928" y="34291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44C882D-1AA6-227D-1784-95D5EB3630C3}"/>
              </a:ext>
            </a:extLst>
          </p:cNvPr>
          <p:cNvSpPr txBox="1"/>
          <p:nvPr/>
        </p:nvSpPr>
        <p:spPr>
          <a:xfrm>
            <a:off x="5842447" y="34308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B8B8F9-C148-AF74-C152-51A7D188DBAA}"/>
              </a:ext>
            </a:extLst>
          </p:cNvPr>
          <p:cNvSpPr txBox="1"/>
          <p:nvPr/>
        </p:nvSpPr>
        <p:spPr>
          <a:xfrm>
            <a:off x="1797166" y="46531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EF7FEF-D11C-04CC-09ED-0CC820B762FE}"/>
              </a:ext>
            </a:extLst>
          </p:cNvPr>
          <p:cNvSpPr txBox="1"/>
          <p:nvPr/>
        </p:nvSpPr>
        <p:spPr>
          <a:xfrm>
            <a:off x="3815357" y="46548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1B1A46-7943-420A-E59D-74C9EFA8A466}"/>
              </a:ext>
            </a:extLst>
          </p:cNvPr>
          <p:cNvSpPr txBox="1"/>
          <p:nvPr/>
        </p:nvSpPr>
        <p:spPr>
          <a:xfrm>
            <a:off x="5796136" y="46620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9BD674B-B17B-1C30-2D66-1310A8F8231B}"/>
              </a:ext>
            </a:extLst>
          </p:cNvPr>
          <p:cNvSpPr txBox="1"/>
          <p:nvPr/>
        </p:nvSpPr>
        <p:spPr>
          <a:xfrm>
            <a:off x="1797166" y="590271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2783F9-C4F9-738A-69C2-0ED077477070}"/>
              </a:ext>
            </a:extLst>
          </p:cNvPr>
          <p:cNvSpPr txBox="1"/>
          <p:nvPr/>
        </p:nvSpPr>
        <p:spPr>
          <a:xfrm>
            <a:off x="3919053" y="590271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D2ED88-F430-ED68-12A4-3C45794CC012}"/>
              </a:ext>
            </a:extLst>
          </p:cNvPr>
          <p:cNvSpPr txBox="1"/>
          <p:nvPr/>
        </p:nvSpPr>
        <p:spPr>
          <a:xfrm>
            <a:off x="5842447" y="59058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93CA1F8C-57C2-1D22-A12A-D8E9A18D2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192214" cy="343223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5FDBB-060D-E25B-240E-05B093D9CA2F}"/>
              </a:ext>
            </a:extLst>
          </p:cNvPr>
          <p:cNvSpPr txBox="1"/>
          <p:nvPr/>
        </p:nvSpPr>
        <p:spPr>
          <a:xfrm>
            <a:off x="4428000" y="43560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5158B6-3B1A-D0AD-74A4-76E416129F1D}"/>
              </a:ext>
            </a:extLst>
          </p:cNvPr>
          <p:cNvSpPr txBox="1"/>
          <p:nvPr/>
        </p:nvSpPr>
        <p:spPr>
          <a:xfrm>
            <a:off x="6732240" y="40770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154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232580B2-11DD-D017-388A-127799E85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57" y="1052736"/>
            <a:ext cx="6585886" cy="518012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0B233F-E5EC-CE06-CA22-6894B5EFCED4}"/>
              </a:ext>
            </a:extLst>
          </p:cNvPr>
          <p:cNvSpPr txBox="1"/>
          <p:nvPr/>
        </p:nvSpPr>
        <p:spPr>
          <a:xfrm>
            <a:off x="4415532" y="3067623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endParaRPr lang="ko-KR" alt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6AC563-0897-6908-7A0A-C8B6707A7491}"/>
              </a:ext>
            </a:extLst>
          </p:cNvPr>
          <p:cNvSpPr txBox="1"/>
          <p:nvPr/>
        </p:nvSpPr>
        <p:spPr>
          <a:xfrm>
            <a:off x="4427984" y="4149080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29D667F-2973-E7C9-F017-6FBCC893457A}"/>
              </a:ext>
            </a:extLst>
          </p:cNvPr>
          <p:cNvSpPr txBox="1"/>
          <p:nvPr/>
        </p:nvSpPr>
        <p:spPr>
          <a:xfrm>
            <a:off x="4427984" y="529111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EDDE7FD6-1FAE-2480-D483-A00128484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6" y="1598331"/>
            <a:ext cx="7533788" cy="4522149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B1BE16D-014B-E478-7B5F-2637440C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64704"/>
            <a:ext cx="272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1E10D13A-0E51-6011-257D-78F340AC6FD7}"/>
              </a:ext>
            </a:extLst>
          </p:cNvPr>
          <p:cNvCxnSpPr>
            <a:cxnSpLocks/>
          </p:cNvCxnSpPr>
          <p:nvPr/>
        </p:nvCxnSpPr>
        <p:spPr>
          <a:xfrm>
            <a:off x="3599892" y="3402844"/>
            <a:ext cx="2592288" cy="1008112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="" xmlns:a16="http://schemas.microsoft.com/office/drawing/2014/main" id="{47AE95C7-ABB9-F8B6-272B-C157F041ABE9}"/>
              </a:ext>
            </a:extLst>
          </p:cNvPr>
          <p:cNvCxnSpPr>
            <a:cxnSpLocks/>
          </p:cNvCxnSpPr>
          <p:nvPr/>
        </p:nvCxnSpPr>
        <p:spPr>
          <a:xfrm flipV="1">
            <a:off x="3635896" y="2422800"/>
            <a:ext cx="2520280" cy="196200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="" xmlns:a16="http://schemas.microsoft.com/office/drawing/2014/main" id="{E30825D0-5457-A12E-CF34-57509CF0CEBE}"/>
              </a:ext>
            </a:extLst>
          </p:cNvPr>
          <p:cNvCxnSpPr>
            <a:cxnSpLocks/>
          </p:cNvCxnSpPr>
          <p:nvPr/>
        </p:nvCxnSpPr>
        <p:spPr>
          <a:xfrm>
            <a:off x="3635896" y="5389200"/>
            <a:ext cx="2520280" cy="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77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200D9E3B-E9FD-7708-FB9C-68998C3A7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048672" cy="5125992"/>
          </a:xfrm>
        </p:spPr>
      </p:pic>
      <p:pic>
        <p:nvPicPr>
          <p:cNvPr id="6" name="그림 5" descr="화살이(가) 표시된 사진&#10;&#10;자동 생성된 설명">
            <a:extLst>
              <a:ext uri="{FF2B5EF4-FFF2-40B4-BE49-F238E27FC236}">
                <a16:creationId xmlns="" xmlns:a16="http://schemas.microsoft.com/office/drawing/2014/main" id="{76EE0EC4-882E-F7A4-A318-A328C04DA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07904" y="3257418"/>
            <a:ext cx="360040" cy="343163"/>
          </a:xfrm>
          <a:prstGeom prst="rect">
            <a:avLst/>
          </a:prstGeom>
        </p:spPr>
      </p:pic>
      <p:pic>
        <p:nvPicPr>
          <p:cNvPr id="7" name="그림 6" descr="화살이(가) 표시된 사진&#10;&#10;자동 생성된 설명">
            <a:extLst>
              <a:ext uri="{FF2B5EF4-FFF2-40B4-BE49-F238E27FC236}">
                <a16:creationId xmlns="" xmlns:a16="http://schemas.microsoft.com/office/drawing/2014/main" id="{F0789EC8-695A-3342-52F8-AF0269265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07904" y="4374910"/>
            <a:ext cx="360040" cy="343163"/>
          </a:xfrm>
          <a:prstGeom prst="rect">
            <a:avLst/>
          </a:prstGeom>
        </p:spPr>
      </p:pic>
      <p:pic>
        <p:nvPicPr>
          <p:cNvPr id="8" name="그림 7" descr="화살이(가) 표시된 사진&#10;&#10;자동 생성된 설명">
            <a:extLst>
              <a:ext uri="{FF2B5EF4-FFF2-40B4-BE49-F238E27FC236}">
                <a16:creationId xmlns="" xmlns:a16="http://schemas.microsoft.com/office/drawing/2014/main" id="{3258AA0F-24DC-CBC7-C1AC-C3D9C1138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07904" y="5462100"/>
            <a:ext cx="360040" cy="343163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44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671137-03F8-6240-0C9E-EA89E81A0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912768" cy="5203885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680B91AA-8D51-F28D-807E-220BD3D08A6C}"/>
              </a:ext>
            </a:extLst>
          </p:cNvPr>
          <p:cNvSpPr/>
          <p:nvPr/>
        </p:nvSpPr>
        <p:spPr>
          <a:xfrm>
            <a:off x="3347864" y="33084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2F801E60-BED1-8E57-4A65-C88B5699D140}"/>
              </a:ext>
            </a:extLst>
          </p:cNvPr>
          <p:cNvSpPr/>
          <p:nvPr/>
        </p:nvSpPr>
        <p:spPr>
          <a:xfrm>
            <a:off x="4608000" y="4320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C783BCCD-A6D2-737F-7F53-05C333714479}"/>
              </a:ext>
            </a:extLst>
          </p:cNvPr>
          <p:cNvSpPr/>
          <p:nvPr/>
        </p:nvSpPr>
        <p:spPr>
          <a:xfrm>
            <a:off x="5922000" y="536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86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="" xmlns:a16="http://schemas.microsoft.com/office/drawing/2014/main" id="{14C888E7-C993-2F42-70FA-38E876AED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0" y="1230870"/>
            <a:ext cx="7533760" cy="439625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73EEA8-C6AC-8604-49AE-F1E62DEF70C0}"/>
              </a:ext>
            </a:extLst>
          </p:cNvPr>
          <p:cNvSpPr txBox="1"/>
          <p:nvPr/>
        </p:nvSpPr>
        <p:spPr>
          <a:xfrm>
            <a:off x="5076056" y="322894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42EF32-C8F8-4B84-2D3B-59C62CA2D9B7}"/>
              </a:ext>
            </a:extLst>
          </p:cNvPr>
          <p:cNvSpPr txBox="1"/>
          <p:nvPr/>
        </p:nvSpPr>
        <p:spPr>
          <a:xfrm>
            <a:off x="5508104" y="40968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4392F1-0FD8-0E00-B39C-B092F7AA17EF}"/>
              </a:ext>
            </a:extLst>
          </p:cNvPr>
          <p:cNvSpPr txBox="1"/>
          <p:nvPr/>
        </p:nvSpPr>
        <p:spPr>
          <a:xfrm>
            <a:off x="5364000" y="4968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0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D22691D8-459B-3091-6285-F9EF10482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1" y="1196752"/>
            <a:ext cx="6178219" cy="5580610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75DC276-222C-3259-9FCD-C76ECDE6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2669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DF44E5-8324-6056-6D0B-2C0DD1EE0F26}"/>
              </a:ext>
            </a:extLst>
          </p:cNvPr>
          <p:cNvSpPr txBox="1"/>
          <p:nvPr/>
        </p:nvSpPr>
        <p:spPr>
          <a:xfrm>
            <a:off x="3419872" y="269770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big classroom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C3BBAD-9CA2-910B-F175-61533F081FD4}"/>
              </a:ext>
            </a:extLst>
          </p:cNvPr>
          <p:cNvSpPr txBox="1"/>
          <p:nvPr/>
        </p:nvSpPr>
        <p:spPr>
          <a:xfrm>
            <a:off x="3419872" y="356716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boy is happy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14BB9B5-D940-6AA2-4D57-440612C5C1C7}"/>
              </a:ext>
            </a:extLst>
          </p:cNvPr>
          <p:cNvSpPr txBox="1"/>
          <p:nvPr/>
        </p:nvSpPr>
        <p:spPr>
          <a:xfrm>
            <a:off x="3419872" y="445332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long pencils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022D219-C3F0-8EF3-0855-4D7550F79DDA}"/>
              </a:ext>
            </a:extLst>
          </p:cNvPr>
          <p:cNvSpPr txBox="1"/>
          <p:nvPr/>
        </p:nvSpPr>
        <p:spPr>
          <a:xfrm>
            <a:off x="3438024" y="53554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not sad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B4F165-7079-9C94-05C3-C99F16B29B96}"/>
              </a:ext>
            </a:extLst>
          </p:cNvPr>
          <p:cNvSpPr txBox="1"/>
          <p:nvPr/>
        </p:nvSpPr>
        <p:spPr>
          <a:xfrm>
            <a:off x="3438024" y="622492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clothes are old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91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696225F1-E6CA-6BBF-AC01-96303FE66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8" y="1700808"/>
            <a:ext cx="7627844" cy="392040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C05983-25BF-2BAE-B2B5-FF89E68B8CD8}"/>
              </a:ext>
            </a:extLst>
          </p:cNvPr>
          <p:cNvSpPr txBox="1"/>
          <p:nvPr/>
        </p:nvSpPr>
        <p:spPr>
          <a:xfrm>
            <a:off x="5796136" y="304100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9D9932-6618-6A4B-D3B9-A8E6EB2452D3}"/>
              </a:ext>
            </a:extLst>
          </p:cNvPr>
          <p:cNvSpPr txBox="1"/>
          <p:nvPr/>
        </p:nvSpPr>
        <p:spPr>
          <a:xfrm>
            <a:off x="2555776" y="341034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A9463A-1379-6F79-2A94-F1C2B28B2189}"/>
              </a:ext>
            </a:extLst>
          </p:cNvPr>
          <p:cNvSpPr txBox="1"/>
          <p:nvPr/>
        </p:nvSpPr>
        <p:spPr>
          <a:xfrm>
            <a:off x="1691680" y="376238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51FBA2-7B17-2A08-C32D-800C655C5713}"/>
              </a:ext>
            </a:extLst>
          </p:cNvPr>
          <p:cNvSpPr txBox="1"/>
          <p:nvPr/>
        </p:nvSpPr>
        <p:spPr>
          <a:xfrm>
            <a:off x="4499992" y="376238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D6F3C0-2A84-33DF-AD2E-F0F7D971E58B}"/>
              </a:ext>
            </a:extLst>
          </p:cNvPr>
          <p:cNvSpPr txBox="1"/>
          <p:nvPr/>
        </p:nvSpPr>
        <p:spPr>
          <a:xfrm>
            <a:off x="3371953" y="4132386"/>
            <a:ext cx="124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6368EC4-BB02-29CB-6054-DDD2912BAC8F}"/>
              </a:ext>
            </a:extLst>
          </p:cNvPr>
          <p:cNvSpPr txBox="1"/>
          <p:nvPr/>
        </p:nvSpPr>
        <p:spPr>
          <a:xfrm>
            <a:off x="1933044" y="4482889"/>
            <a:ext cx="124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69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18091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8 Who is He?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50401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information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6202"/>
            <a:ext cx="8496944" cy="510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74C14A18-1B81-1B1C-BC81-C09B76C70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99820"/>
            <a:ext cx="6768751" cy="4917468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7AA294B-DBFE-B8C4-49DB-97D49267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286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E9958C90-260C-5E5F-BEDB-239B0D6ADFE1}"/>
              </a:ext>
            </a:extLst>
          </p:cNvPr>
          <p:cNvCxnSpPr>
            <a:cxnSpLocks/>
          </p:cNvCxnSpPr>
          <p:nvPr/>
        </p:nvCxnSpPr>
        <p:spPr>
          <a:xfrm flipV="1">
            <a:off x="2915816" y="2016000"/>
            <a:ext cx="3020912" cy="92438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9813D788-9465-20AA-E042-BDD0E47FB479}"/>
              </a:ext>
            </a:extLst>
          </p:cNvPr>
          <p:cNvCxnSpPr>
            <a:cxnSpLocks/>
          </p:cNvCxnSpPr>
          <p:nvPr/>
        </p:nvCxnSpPr>
        <p:spPr>
          <a:xfrm>
            <a:off x="2988733" y="3881967"/>
            <a:ext cx="2951419" cy="915185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="" xmlns:a16="http://schemas.microsoft.com/office/drawing/2014/main" id="{3AAD17AC-65C0-B526-21DC-9463449D8246}"/>
              </a:ext>
            </a:extLst>
          </p:cNvPr>
          <p:cNvCxnSpPr>
            <a:cxnSpLocks/>
          </p:cNvCxnSpPr>
          <p:nvPr/>
        </p:nvCxnSpPr>
        <p:spPr>
          <a:xfrm flipV="1">
            <a:off x="2987824" y="3876484"/>
            <a:ext cx="2948904" cy="920668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B3C02E0E-CFAF-E475-46C9-5653CF974FE3}"/>
              </a:ext>
            </a:extLst>
          </p:cNvPr>
          <p:cNvCxnSpPr>
            <a:cxnSpLocks/>
          </p:cNvCxnSpPr>
          <p:nvPr/>
        </p:nvCxnSpPr>
        <p:spPr>
          <a:xfrm>
            <a:off x="2987824" y="5733256"/>
            <a:ext cx="2952328" cy="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2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3E9073C6-45A5-B0C4-12FC-EE7574A77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1" y="1628800"/>
            <a:ext cx="7579378" cy="3366373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A93370-1923-D1D8-BD2A-9F4749386DFE}"/>
              </a:ext>
            </a:extLst>
          </p:cNvPr>
          <p:cNvSpPr txBox="1"/>
          <p:nvPr/>
        </p:nvSpPr>
        <p:spPr>
          <a:xfrm>
            <a:off x="4067944" y="39330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CBCEBD-F7F6-55E4-CA32-D9436EA223FD}"/>
              </a:ext>
            </a:extLst>
          </p:cNvPr>
          <p:cNvSpPr txBox="1"/>
          <p:nvPr/>
        </p:nvSpPr>
        <p:spPr>
          <a:xfrm>
            <a:off x="6300192" y="394257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911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2E2F712B-D714-8766-95A2-C5BC10F60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9" y="1556793"/>
            <a:ext cx="7237031" cy="4589800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D27C4D5-4C66-0484-3824-BC6DB712D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64704"/>
            <a:ext cx="272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25A9A1FD-66CE-57F8-04BB-A40F9E8856CC}"/>
              </a:ext>
            </a:extLst>
          </p:cNvPr>
          <p:cNvCxnSpPr>
            <a:cxnSpLocks/>
          </p:cNvCxnSpPr>
          <p:nvPr/>
        </p:nvCxnSpPr>
        <p:spPr>
          <a:xfrm>
            <a:off x="4892400" y="3501008"/>
            <a:ext cx="1350184" cy="1944216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B22D6767-CDE9-880B-4C4E-66D74E935994}"/>
              </a:ext>
            </a:extLst>
          </p:cNvPr>
          <p:cNvCxnSpPr>
            <a:cxnSpLocks/>
          </p:cNvCxnSpPr>
          <p:nvPr/>
        </p:nvCxnSpPr>
        <p:spPr>
          <a:xfrm flipV="1">
            <a:off x="4878000" y="2492896"/>
            <a:ext cx="1368152" cy="2088232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="" xmlns:a16="http://schemas.microsoft.com/office/drawing/2014/main" id="{35DBCA52-FCC0-7145-5816-6F3CEFA6F7AA}"/>
              </a:ext>
            </a:extLst>
          </p:cNvPr>
          <p:cNvCxnSpPr>
            <a:cxnSpLocks/>
          </p:cNvCxnSpPr>
          <p:nvPr/>
        </p:nvCxnSpPr>
        <p:spPr>
          <a:xfrm flipV="1">
            <a:off x="4878000" y="4581128"/>
            <a:ext cx="1350184" cy="864096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5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776864" cy="51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3BA281-CABE-FA83-523D-DC32D5EBB7C5}"/>
              </a:ext>
            </a:extLst>
          </p:cNvPr>
          <p:cNvSpPr txBox="1"/>
          <p:nvPr/>
        </p:nvSpPr>
        <p:spPr>
          <a:xfrm>
            <a:off x="6300192" y="258276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CFA60C-5359-26C6-B259-E233C5884E2D}"/>
              </a:ext>
            </a:extLst>
          </p:cNvPr>
          <p:cNvSpPr txBox="1"/>
          <p:nvPr/>
        </p:nvSpPr>
        <p:spPr>
          <a:xfrm>
            <a:off x="6312866" y="4443037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BBD360-3F45-18D4-5A96-F946FF052CB1}"/>
              </a:ext>
            </a:extLst>
          </p:cNvPr>
          <p:cNvSpPr txBox="1"/>
          <p:nvPr/>
        </p:nvSpPr>
        <p:spPr>
          <a:xfrm>
            <a:off x="6228184" y="5383817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="" xmlns:a16="http://schemas.microsoft.com/office/drawing/2014/main" id="{AC9AF5F9-DA18-079F-572E-3A967445541A}"/>
              </a:ext>
            </a:extLst>
          </p:cNvPr>
          <p:cNvCxnSpPr>
            <a:cxnSpLocks/>
          </p:cNvCxnSpPr>
          <p:nvPr/>
        </p:nvCxnSpPr>
        <p:spPr>
          <a:xfrm flipV="1">
            <a:off x="2843808" y="2924944"/>
            <a:ext cx="2232248" cy="93610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3BC7BC58-40E1-ED03-2F3A-5390989F833C}"/>
              </a:ext>
            </a:extLst>
          </p:cNvPr>
          <p:cNvCxnSpPr>
            <a:cxnSpLocks/>
          </p:cNvCxnSpPr>
          <p:nvPr/>
        </p:nvCxnSpPr>
        <p:spPr>
          <a:xfrm>
            <a:off x="2843808" y="4797152"/>
            <a:ext cx="2232248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="" xmlns:a16="http://schemas.microsoft.com/office/drawing/2014/main" id="{0585E65D-F999-0D90-49F2-D6672D61CFDB}"/>
              </a:ext>
            </a:extLst>
          </p:cNvPr>
          <p:cNvCxnSpPr>
            <a:cxnSpLocks/>
          </p:cNvCxnSpPr>
          <p:nvPr/>
        </p:nvCxnSpPr>
        <p:spPr>
          <a:xfrm flipV="1">
            <a:off x="2843808" y="4797152"/>
            <a:ext cx="2232248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3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DB8DBA75-3048-327E-740E-7255BA940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236292" cy="410445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2947E4-32A5-6334-38BA-BF5FF812F4F2}"/>
              </a:ext>
            </a:extLst>
          </p:cNvPr>
          <p:cNvSpPr txBox="1"/>
          <p:nvPr/>
        </p:nvSpPr>
        <p:spPr>
          <a:xfrm>
            <a:off x="3509626" y="386104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42A338-3E34-32CE-AEB6-BB54F765D23A}"/>
              </a:ext>
            </a:extLst>
          </p:cNvPr>
          <p:cNvSpPr txBox="1"/>
          <p:nvPr/>
        </p:nvSpPr>
        <p:spPr>
          <a:xfrm>
            <a:off x="3509626" y="476534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74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FBD1B85A-0114-05DB-2658-2300252C8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729454" cy="4929600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03BCA391-DE18-7251-6212-A8279013387C}"/>
              </a:ext>
            </a:extLst>
          </p:cNvPr>
          <p:cNvSpPr/>
          <p:nvPr/>
        </p:nvSpPr>
        <p:spPr>
          <a:xfrm>
            <a:off x="3275856" y="3276000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C0A7D233-80E3-4F16-CB1F-2FEAACAC8FB0}"/>
              </a:ext>
            </a:extLst>
          </p:cNvPr>
          <p:cNvSpPr/>
          <p:nvPr/>
        </p:nvSpPr>
        <p:spPr>
          <a:xfrm>
            <a:off x="3852000" y="4293096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9AD3AFD8-0733-F639-3FED-3741191F6437}"/>
              </a:ext>
            </a:extLst>
          </p:cNvPr>
          <p:cNvSpPr/>
          <p:nvPr/>
        </p:nvSpPr>
        <p:spPr>
          <a:xfrm>
            <a:off x="3813746" y="5310000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96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ED30C8BD-44A5-FCA3-4EEF-A0EE89901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1" y="1916832"/>
            <a:ext cx="7341038" cy="3384376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E3BB91CF-5FAF-B480-B9CC-5173BB7BA6F7}"/>
              </a:ext>
            </a:extLst>
          </p:cNvPr>
          <p:cNvSpPr/>
          <p:nvPr/>
        </p:nvSpPr>
        <p:spPr>
          <a:xfrm>
            <a:off x="4734000" y="316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7D32200E-08BB-90E3-F253-38D2CF89F7BF}"/>
              </a:ext>
            </a:extLst>
          </p:cNvPr>
          <p:cNvSpPr/>
          <p:nvPr/>
        </p:nvSpPr>
        <p:spPr>
          <a:xfrm>
            <a:off x="5904000" y="393305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F99DB267-0349-476D-745D-0A621D9C2113}"/>
              </a:ext>
            </a:extLst>
          </p:cNvPr>
          <p:cNvSpPr/>
          <p:nvPr/>
        </p:nvSpPr>
        <p:spPr>
          <a:xfrm>
            <a:off x="4734000" y="469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2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208A94E2-ABCC-B9CE-5EFA-5D2D16162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00" y="1110655"/>
            <a:ext cx="5567624" cy="5656616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E7FB1B3-5BBA-E05D-5FE6-D7A1B9C6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2669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4307BB7-C6E7-34CE-DA87-E859814CFEA9}"/>
              </a:ext>
            </a:extLst>
          </p:cNvPr>
          <p:cNvSpPr txBox="1"/>
          <p:nvPr/>
        </p:nvSpPr>
        <p:spPr>
          <a:xfrm>
            <a:off x="3276407" y="261519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E0272E-AFB9-87EC-CDD0-FA40162B4740}"/>
              </a:ext>
            </a:extLst>
          </p:cNvPr>
          <p:cNvSpPr txBox="1"/>
          <p:nvPr/>
        </p:nvSpPr>
        <p:spPr>
          <a:xfrm>
            <a:off x="3277133" y="352391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47FEA-0555-6ED3-A112-A4BBC009CF89}"/>
              </a:ext>
            </a:extLst>
          </p:cNvPr>
          <p:cNvSpPr txBox="1"/>
          <p:nvPr/>
        </p:nvSpPr>
        <p:spPr>
          <a:xfrm>
            <a:off x="3276407" y="439827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she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65B3F70-D137-2CF7-35B3-2E0E10961914}"/>
              </a:ext>
            </a:extLst>
          </p:cNvPr>
          <p:cNvSpPr txBox="1"/>
          <p:nvPr/>
        </p:nvSpPr>
        <p:spPr>
          <a:xfrm>
            <a:off x="3277133" y="5273622"/>
            <a:ext cx="231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her teacher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9F804A1-BA19-81DA-631B-98A319DBD626}"/>
              </a:ext>
            </a:extLst>
          </p:cNvPr>
          <p:cNvSpPr txBox="1"/>
          <p:nvPr/>
        </p:nvSpPr>
        <p:spPr>
          <a:xfrm>
            <a:off x="3277133" y="6173696"/>
            <a:ext cx="231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it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2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, 사람, 실내, 스크린샷이(가) 표시된 사진&#10;&#10;자동 생성된 설명">
            <a:extLst>
              <a:ext uri="{FF2B5EF4-FFF2-40B4-BE49-F238E27FC236}">
                <a16:creationId xmlns="" xmlns:a16="http://schemas.microsoft.com/office/drawing/2014/main" id="{22D27DF0-AE83-BAF5-D975-3BEDAA04A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" y="1484784"/>
            <a:ext cx="7250033" cy="416530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75D3576-809F-58F7-1412-9F44BFD079A5}"/>
              </a:ext>
            </a:extLst>
          </p:cNvPr>
          <p:cNvSpPr txBox="1"/>
          <p:nvPr/>
        </p:nvSpPr>
        <p:spPr>
          <a:xfrm>
            <a:off x="1979712" y="32334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911E62E-9CC9-FD29-1FA1-E476283D847C}"/>
              </a:ext>
            </a:extLst>
          </p:cNvPr>
          <p:cNvSpPr txBox="1"/>
          <p:nvPr/>
        </p:nvSpPr>
        <p:spPr>
          <a:xfrm>
            <a:off x="1979712" y="39330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44EC2C-1259-853F-1158-298BC358B877}"/>
              </a:ext>
            </a:extLst>
          </p:cNvPr>
          <p:cNvSpPr txBox="1"/>
          <p:nvPr/>
        </p:nvSpPr>
        <p:spPr>
          <a:xfrm>
            <a:off x="1945929" y="466933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31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21131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9 I Have a Yellow Banana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80803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present simple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" y="1552611"/>
            <a:ext cx="9122737" cy="52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7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75E889F4-53CB-329D-01F7-73340A676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120680" cy="5069385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687BCDF-C8CE-9439-173D-23D5D293A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286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="" xmlns:a16="http://schemas.microsoft.com/office/drawing/2014/main" id="{96977B52-ADC0-6B90-1F25-F784F883612F}"/>
              </a:ext>
            </a:extLst>
          </p:cNvPr>
          <p:cNvSpPr/>
          <p:nvPr/>
        </p:nvSpPr>
        <p:spPr>
          <a:xfrm>
            <a:off x="5292080" y="306896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0B4A5E87-A676-9DA2-E57D-DB5EB7480203}"/>
              </a:ext>
            </a:extLst>
          </p:cNvPr>
          <p:cNvSpPr/>
          <p:nvPr/>
        </p:nvSpPr>
        <p:spPr>
          <a:xfrm>
            <a:off x="2555776" y="4586400"/>
            <a:ext cx="288032" cy="270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C8B8D3F0-49FE-04A7-BDFB-6988BEC1A78A}"/>
              </a:ext>
            </a:extLst>
          </p:cNvPr>
          <p:cNvSpPr/>
          <p:nvPr/>
        </p:nvSpPr>
        <p:spPr>
          <a:xfrm>
            <a:off x="5832000" y="60932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51C8729A-48A0-2DE3-275D-3F8CC05AF9D3}"/>
              </a:ext>
            </a:extLst>
          </p:cNvPr>
          <p:cNvSpPr/>
          <p:nvPr/>
        </p:nvSpPr>
        <p:spPr>
          <a:xfrm>
            <a:off x="5292080" y="459720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20EFB720-FC34-B6AC-0FC8-E33C61A09D85}"/>
              </a:ext>
            </a:extLst>
          </p:cNvPr>
          <p:cNvSpPr/>
          <p:nvPr/>
        </p:nvSpPr>
        <p:spPr>
          <a:xfrm>
            <a:off x="2023200" y="612000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67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1DC16485-1402-0491-0131-3A8EE6230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58" y="1628800"/>
            <a:ext cx="7044080" cy="353161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A060DD-4521-F10F-3A16-49711FBE780D}"/>
              </a:ext>
            </a:extLst>
          </p:cNvPr>
          <p:cNvSpPr txBox="1"/>
          <p:nvPr/>
        </p:nvSpPr>
        <p:spPr>
          <a:xfrm>
            <a:off x="4283968" y="4285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1E86C1-6A86-F56A-03F6-853500A0D4A6}"/>
              </a:ext>
            </a:extLst>
          </p:cNvPr>
          <p:cNvSpPr txBox="1"/>
          <p:nvPr/>
        </p:nvSpPr>
        <p:spPr>
          <a:xfrm>
            <a:off x="6588000" y="4285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87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13AA584D-7F9F-1F77-7152-61C12C531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2" y="1484784"/>
            <a:ext cx="7377684" cy="4529462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2250031-E445-805C-6ABE-832C334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64704"/>
            <a:ext cx="272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93AFA697-7D82-DDF7-1BE6-DD210AD6EBF4}"/>
              </a:ext>
            </a:extLst>
          </p:cNvPr>
          <p:cNvCxnSpPr>
            <a:cxnSpLocks/>
          </p:cNvCxnSpPr>
          <p:nvPr/>
        </p:nvCxnSpPr>
        <p:spPr>
          <a:xfrm>
            <a:off x="4103863" y="3513014"/>
            <a:ext cx="2052313" cy="972108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B8C6C5F3-894A-2982-7EA1-43206626F80A}"/>
              </a:ext>
            </a:extLst>
          </p:cNvPr>
          <p:cNvCxnSpPr>
            <a:cxnSpLocks/>
          </p:cNvCxnSpPr>
          <p:nvPr/>
        </p:nvCxnSpPr>
        <p:spPr>
          <a:xfrm flipV="1">
            <a:off x="4100812" y="2540906"/>
            <a:ext cx="2016224" cy="1944216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="" xmlns:a16="http://schemas.microsoft.com/office/drawing/2014/main" id="{E0D6BFF6-80B7-ECED-6C34-FB544969E3C3}"/>
              </a:ext>
            </a:extLst>
          </p:cNvPr>
          <p:cNvCxnSpPr>
            <a:cxnSpLocks/>
          </p:cNvCxnSpPr>
          <p:nvPr/>
        </p:nvCxnSpPr>
        <p:spPr>
          <a:xfrm flipV="1">
            <a:off x="4100812" y="3513014"/>
            <a:ext cx="2016224" cy="193221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77513674-47DE-D386-85A5-1D31070E9565}"/>
              </a:ext>
            </a:extLst>
          </p:cNvPr>
          <p:cNvCxnSpPr>
            <a:cxnSpLocks/>
          </p:cNvCxnSpPr>
          <p:nvPr/>
        </p:nvCxnSpPr>
        <p:spPr>
          <a:xfrm>
            <a:off x="2178000" y="3585600"/>
            <a:ext cx="572200" cy="0"/>
          </a:xfrm>
          <a:prstGeom prst="line">
            <a:avLst/>
          </a:prstGeom>
          <a:ln w="2540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="" xmlns:a16="http://schemas.microsoft.com/office/drawing/2014/main" id="{BAAE4D6A-20AD-ED00-7753-E21FC11CAD5B}"/>
              </a:ext>
            </a:extLst>
          </p:cNvPr>
          <p:cNvCxnSpPr>
            <a:cxnSpLocks/>
          </p:cNvCxnSpPr>
          <p:nvPr/>
        </p:nvCxnSpPr>
        <p:spPr>
          <a:xfrm>
            <a:off x="2332800" y="4554000"/>
            <a:ext cx="324288" cy="0"/>
          </a:xfrm>
          <a:prstGeom prst="line">
            <a:avLst/>
          </a:prstGeom>
          <a:ln w="2540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="" xmlns:a16="http://schemas.microsoft.com/office/drawing/2014/main" id="{3DC14391-92D5-3F08-8454-8A7A28C0E27F}"/>
              </a:ext>
            </a:extLst>
          </p:cNvPr>
          <p:cNvCxnSpPr>
            <a:cxnSpLocks/>
          </p:cNvCxnSpPr>
          <p:nvPr/>
        </p:nvCxnSpPr>
        <p:spPr>
          <a:xfrm>
            <a:off x="2304000" y="5526000"/>
            <a:ext cx="360040" cy="0"/>
          </a:xfrm>
          <a:prstGeom prst="line">
            <a:avLst/>
          </a:prstGeom>
          <a:ln w="2540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A3237879-5E70-4A65-633D-12F27A807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481118" cy="4967761"/>
          </a:xfrm>
        </p:spPr>
      </p:pic>
      <p:pic>
        <p:nvPicPr>
          <p:cNvPr id="6" name="그림 5" descr="화살이(가) 표시된 사진&#10;&#10;자동 생성된 설명">
            <a:extLst>
              <a:ext uri="{FF2B5EF4-FFF2-40B4-BE49-F238E27FC236}">
                <a16:creationId xmlns="" xmlns:a16="http://schemas.microsoft.com/office/drawing/2014/main" id="{8E2F9DC8-DFAC-20A3-FC05-0CBE14502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07904" y="3276000"/>
            <a:ext cx="360040" cy="343163"/>
          </a:xfrm>
          <a:prstGeom prst="rect">
            <a:avLst/>
          </a:prstGeom>
        </p:spPr>
      </p:pic>
      <p:pic>
        <p:nvPicPr>
          <p:cNvPr id="7" name="그림 6" descr="화살이(가) 표시된 사진&#10;&#10;자동 생성된 설명">
            <a:extLst>
              <a:ext uri="{FF2B5EF4-FFF2-40B4-BE49-F238E27FC236}">
                <a16:creationId xmlns="" xmlns:a16="http://schemas.microsoft.com/office/drawing/2014/main" id="{4DCAE774-5A26-67FC-45E7-6CBEB325B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07904" y="4350914"/>
            <a:ext cx="360040" cy="343163"/>
          </a:xfrm>
          <a:prstGeom prst="rect">
            <a:avLst/>
          </a:prstGeom>
        </p:spPr>
      </p:pic>
      <p:pic>
        <p:nvPicPr>
          <p:cNvPr id="8" name="그림 7" descr="화살이(가) 표시된 사진&#10;&#10;자동 생성된 설명">
            <a:extLst>
              <a:ext uri="{FF2B5EF4-FFF2-40B4-BE49-F238E27FC236}">
                <a16:creationId xmlns="" xmlns:a16="http://schemas.microsoft.com/office/drawing/2014/main" id="{A1037CD7-7D5B-34F4-C30B-8B6DBD802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07904" y="5050127"/>
            <a:ext cx="360040" cy="343163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7" y="1340768"/>
            <a:ext cx="8245098" cy="530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4CF70A-C269-B5C7-8A95-C386C332ED6F}"/>
              </a:ext>
            </a:extLst>
          </p:cNvPr>
          <p:cNvSpPr txBox="1"/>
          <p:nvPr/>
        </p:nvSpPr>
        <p:spPr>
          <a:xfrm>
            <a:off x="5577064" y="3416621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194C31-44ED-0543-887D-9EDF54081BA8}"/>
              </a:ext>
            </a:extLst>
          </p:cNvPr>
          <p:cNvSpPr txBox="1"/>
          <p:nvPr/>
        </p:nvSpPr>
        <p:spPr>
          <a:xfrm>
            <a:off x="5577064" y="4497965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5811912-DE84-160F-4CBF-6F651FCC678D}"/>
              </a:ext>
            </a:extLst>
          </p:cNvPr>
          <p:cNvSpPr txBox="1"/>
          <p:nvPr/>
        </p:nvSpPr>
        <p:spPr>
          <a:xfrm>
            <a:off x="5508104" y="5572339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183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5901D88-1DE0-AD92-E3FF-78A17BAF2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608178" cy="446845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7D349B-DF82-8574-4FCB-32C201EEE718}"/>
              </a:ext>
            </a:extLst>
          </p:cNvPr>
          <p:cNvSpPr txBox="1"/>
          <p:nvPr/>
        </p:nvSpPr>
        <p:spPr>
          <a:xfrm>
            <a:off x="3921750" y="306415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44E17E-B098-3033-4E16-2A32FA937792}"/>
              </a:ext>
            </a:extLst>
          </p:cNvPr>
          <p:cNvSpPr txBox="1"/>
          <p:nvPr/>
        </p:nvSpPr>
        <p:spPr>
          <a:xfrm>
            <a:off x="3893600" y="40374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E56833-0A08-F519-6608-59E4F2947602}"/>
              </a:ext>
            </a:extLst>
          </p:cNvPr>
          <p:cNvSpPr txBox="1"/>
          <p:nvPr/>
        </p:nvSpPr>
        <p:spPr>
          <a:xfrm>
            <a:off x="3859367" y="498758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97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C9553EA-51F3-50C3-74E0-1A3A39600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"/>
          <a:stretch/>
        </p:blipFill>
        <p:spPr>
          <a:xfrm>
            <a:off x="899592" y="1340768"/>
            <a:ext cx="7344816" cy="474905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EE3840-44B5-5CBA-2A91-FBE01E18A627}"/>
              </a:ext>
            </a:extLst>
          </p:cNvPr>
          <p:cNvSpPr txBox="1"/>
          <p:nvPr/>
        </p:nvSpPr>
        <p:spPr>
          <a:xfrm>
            <a:off x="5115383" y="338406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has long hair.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D2A572-5E97-310E-0A7D-7323C562EFF1}"/>
              </a:ext>
            </a:extLst>
          </p:cNvPr>
          <p:cNvSpPr txBox="1"/>
          <p:nvPr/>
        </p:nvSpPr>
        <p:spPr>
          <a:xfrm>
            <a:off x="5115383" y="4354810"/>
            <a:ext cx="2560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eat breakfast.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DC5240-FD10-584D-B918-FD40FC57F922}"/>
              </a:ext>
            </a:extLst>
          </p:cNvPr>
          <p:cNvSpPr txBox="1"/>
          <p:nvPr/>
        </p:nvSpPr>
        <p:spPr>
          <a:xfrm>
            <a:off x="5118838" y="5325555"/>
            <a:ext cx="2560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short legs.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34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D390DA8E-946D-B30D-1998-7900D14F3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10655"/>
            <a:ext cx="5112568" cy="5747345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B75541D-E0FA-6C89-4CE3-0C21D3C2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2669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E465FC-27D5-EDC2-248A-F26DF82DA0F3}"/>
              </a:ext>
            </a:extLst>
          </p:cNvPr>
          <p:cNvSpPr txBox="1"/>
          <p:nvPr/>
        </p:nvSpPr>
        <p:spPr>
          <a:xfrm>
            <a:off x="3007422" y="3108866"/>
            <a:ext cx="25606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have dirty hands.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89011C-8C92-7145-DF0E-E5B96C978CCA}"/>
              </a:ext>
            </a:extLst>
          </p:cNvPr>
          <p:cNvSpPr txBox="1"/>
          <p:nvPr/>
        </p:nvSpPr>
        <p:spPr>
          <a:xfrm>
            <a:off x="3007422" y="4133798"/>
            <a:ext cx="25606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has big shoes.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558842-67FE-CAD4-3122-2AE1EFF2A3DC}"/>
              </a:ext>
            </a:extLst>
          </p:cNvPr>
          <p:cNvSpPr txBox="1"/>
          <p:nvPr/>
        </p:nvSpPr>
        <p:spPr>
          <a:xfrm>
            <a:off x="3007421" y="5196564"/>
            <a:ext cx="25606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has a horse.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46A97C-965C-5CFA-7B01-B373738D575E}"/>
              </a:ext>
            </a:extLst>
          </p:cNvPr>
          <p:cNvSpPr txBox="1"/>
          <p:nvPr/>
        </p:nvSpPr>
        <p:spPr>
          <a:xfrm>
            <a:off x="3007421" y="6228000"/>
            <a:ext cx="25606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eat a big burger.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CA7A9016-28B1-C57A-0883-FE7EE3F300CF}"/>
              </a:ext>
            </a:extLst>
          </p:cNvPr>
          <p:cNvSpPr/>
          <p:nvPr/>
        </p:nvSpPr>
        <p:spPr>
          <a:xfrm>
            <a:off x="3754800" y="3006000"/>
            <a:ext cx="198040" cy="188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5810041B-AABE-3FBA-E1D1-EBF130829505}"/>
              </a:ext>
            </a:extLst>
          </p:cNvPr>
          <p:cNvSpPr/>
          <p:nvPr/>
        </p:nvSpPr>
        <p:spPr>
          <a:xfrm>
            <a:off x="3754800" y="4050258"/>
            <a:ext cx="198040" cy="188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="" xmlns:a16="http://schemas.microsoft.com/office/drawing/2014/main" id="{797CF08E-B146-F47F-2F29-D95BC26065CD}"/>
              </a:ext>
            </a:extLst>
          </p:cNvPr>
          <p:cNvSpPr/>
          <p:nvPr/>
        </p:nvSpPr>
        <p:spPr>
          <a:xfrm>
            <a:off x="4906800" y="5087709"/>
            <a:ext cx="198040" cy="188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="" xmlns:a16="http://schemas.microsoft.com/office/drawing/2014/main" id="{D5AD69D5-61FC-5E54-A565-9AD3CBFE7998}"/>
              </a:ext>
            </a:extLst>
          </p:cNvPr>
          <p:cNvSpPr/>
          <p:nvPr/>
        </p:nvSpPr>
        <p:spPr>
          <a:xfrm>
            <a:off x="2746800" y="6145200"/>
            <a:ext cx="198040" cy="188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02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7646305E-5128-7C07-7D09-5217BAF89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1" y="1412776"/>
            <a:ext cx="6991997" cy="4507483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BE5A85-41C2-CF60-EBB7-45C582F67751}"/>
              </a:ext>
            </a:extLst>
          </p:cNvPr>
          <p:cNvSpPr txBox="1"/>
          <p:nvPr/>
        </p:nvSpPr>
        <p:spPr>
          <a:xfrm>
            <a:off x="4860032" y="34498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415577-162D-77A8-BA72-4500E81F780B}"/>
              </a:ext>
            </a:extLst>
          </p:cNvPr>
          <p:cNvSpPr txBox="1"/>
          <p:nvPr/>
        </p:nvSpPr>
        <p:spPr>
          <a:xfrm>
            <a:off x="3536376" y="37494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61DDC4-FAE4-E269-044E-5E5449532FE4}"/>
              </a:ext>
            </a:extLst>
          </p:cNvPr>
          <p:cNvSpPr txBox="1"/>
          <p:nvPr/>
        </p:nvSpPr>
        <p:spPr>
          <a:xfrm>
            <a:off x="5148064" y="42210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E4CA56-A942-8377-8B31-8AEBC2C7F676}"/>
              </a:ext>
            </a:extLst>
          </p:cNvPr>
          <p:cNvSpPr txBox="1"/>
          <p:nvPr/>
        </p:nvSpPr>
        <p:spPr>
          <a:xfrm>
            <a:off x="4283968" y="454158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48ED84-F637-692D-D959-92F94B36405C}"/>
              </a:ext>
            </a:extLst>
          </p:cNvPr>
          <p:cNvSpPr txBox="1"/>
          <p:nvPr/>
        </p:nvSpPr>
        <p:spPr>
          <a:xfrm>
            <a:off x="4832201" y="514900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3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3070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10 I Don’t Have Dessert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76529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present simple tense in negatives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6"/>
          <a:stretch/>
        </p:blipFill>
        <p:spPr bwMode="auto">
          <a:xfrm>
            <a:off x="439749" y="1857323"/>
            <a:ext cx="8208912" cy="479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8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618D772-A676-5D80-7A37-FE4461FBF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38579"/>
            <a:ext cx="7056784" cy="4924189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8BE820B-3FA3-3674-1FC1-FEEAB65DC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286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="" xmlns:a16="http://schemas.microsoft.com/office/drawing/2014/main" id="{5AC36A39-3EF7-8299-DFF3-0B0E02BC27C5}"/>
              </a:ext>
            </a:extLst>
          </p:cNvPr>
          <p:cNvSpPr/>
          <p:nvPr/>
        </p:nvSpPr>
        <p:spPr>
          <a:xfrm>
            <a:off x="6526800" y="217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88E67F93-5315-1442-AD60-3343152AE4AC}"/>
              </a:ext>
            </a:extLst>
          </p:cNvPr>
          <p:cNvSpPr/>
          <p:nvPr/>
        </p:nvSpPr>
        <p:spPr>
          <a:xfrm>
            <a:off x="3178800" y="397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="" xmlns:a16="http://schemas.microsoft.com/office/drawing/2014/main" id="{62CA44EE-2596-FDFE-1512-1031EC870ECA}"/>
              </a:ext>
            </a:extLst>
          </p:cNvPr>
          <p:cNvSpPr/>
          <p:nvPr/>
        </p:nvSpPr>
        <p:spPr>
          <a:xfrm>
            <a:off x="6526800" y="397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="" xmlns:a16="http://schemas.microsoft.com/office/drawing/2014/main" id="{D11C8063-28F4-B05E-E295-CD3A0CD9EBA1}"/>
              </a:ext>
            </a:extLst>
          </p:cNvPr>
          <p:cNvSpPr/>
          <p:nvPr/>
        </p:nvSpPr>
        <p:spPr>
          <a:xfrm>
            <a:off x="3178800" y="502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6CF3CF35-A71A-1F57-86FC-D441C6ACB580}"/>
              </a:ext>
            </a:extLst>
          </p:cNvPr>
          <p:cNvSpPr/>
          <p:nvPr/>
        </p:nvSpPr>
        <p:spPr>
          <a:xfrm>
            <a:off x="6526800" y="538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74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D3975B84-A8C5-8834-5EFC-59D19CC0A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" y="1484784"/>
            <a:ext cx="7452828" cy="3726415"/>
          </a:xfrm>
        </p:spPr>
      </p:pic>
      <p:pic>
        <p:nvPicPr>
          <p:cNvPr id="6" name="그림 5" descr="화살이(가) 표시된 사진&#10;&#10;자동 생성된 설명">
            <a:extLst>
              <a:ext uri="{FF2B5EF4-FFF2-40B4-BE49-F238E27FC236}">
                <a16:creationId xmlns="" xmlns:a16="http://schemas.microsoft.com/office/drawing/2014/main" id="{F871C299-B8D9-0A3F-693D-C75691FF3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9912" y="4410000"/>
            <a:ext cx="360040" cy="343163"/>
          </a:xfrm>
          <a:prstGeom prst="rect">
            <a:avLst/>
          </a:prstGeom>
        </p:spPr>
      </p:pic>
      <p:pic>
        <p:nvPicPr>
          <p:cNvPr id="7" name="그림 6" descr="화살이(가) 표시된 사진&#10;&#10;자동 생성된 설명">
            <a:extLst>
              <a:ext uri="{FF2B5EF4-FFF2-40B4-BE49-F238E27FC236}">
                <a16:creationId xmlns="" xmlns:a16="http://schemas.microsoft.com/office/drawing/2014/main" id="{6F22A4A8-958E-8786-DF8F-9DBD42BCF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12160" y="3672000"/>
            <a:ext cx="360040" cy="343163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74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E40A9B0-EDE1-A3F0-937E-6841192E9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5"/>
            <a:ext cx="7319390" cy="4444264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60E5206-34CE-7BDA-9DC5-7E76D0C0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64704"/>
            <a:ext cx="272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40680DCB-30F7-3D9B-C139-A73FA5EC230B}"/>
              </a:ext>
            </a:extLst>
          </p:cNvPr>
          <p:cNvCxnSpPr>
            <a:cxnSpLocks/>
          </p:cNvCxnSpPr>
          <p:nvPr/>
        </p:nvCxnSpPr>
        <p:spPr>
          <a:xfrm>
            <a:off x="4086000" y="3501008"/>
            <a:ext cx="792088" cy="936104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BC1993ED-F89B-2426-5013-7B2888866C1D}"/>
              </a:ext>
            </a:extLst>
          </p:cNvPr>
          <p:cNvCxnSpPr>
            <a:cxnSpLocks/>
          </p:cNvCxnSpPr>
          <p:nvPr/>
        </p:nvCxnSpPr>
        <p:spPr>
          <a:xfrm flipV="1">
            <a:off x="4089600" y="2564904"/>
            <a:ext cx="774032" cy="1872208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="" xmlns:a16="http://schemas.microsoft.com/office/drawing/2014/main" id="{699C312C-FAC5-F29C-6831-038D15F4E61B}"/>
              </a:ext>
            </a:extLst>
          </p:cNvPr>
          <p:cNvCxnSpPr>
            <a:cxnSpLocks/>
          </p:cNvCxnSpPr>
          <p:nvPr/>
        </p:nvCxnSpPr>
        <p:spPr>
          <a:xfrm>
            <a:off x="4086000" y="5400000"/>
            <a:ext cx="792088" cy="0"/>
          </a:xfrm>
          <a:prstGeom prst="line">
            <a:avLst/>
          </a:prstGeom>
          <a:ln w="1905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633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4487226D-425B-BB8E-59DE-A39E5D6FA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340768"/>
            <a:ext cx="7128792" cy="4637764"/>
          </a:xfrm>
        </p:spPr>
      </p:pic>
      <p:sp>
        <p:nvSpPr>
          <p:cNvPr id="6" name="타원 5">
            <a:extLst>
              <a:ext uri="{FF2B5EF4-FFF2-40B4-BE49-F238E27FC236}">
                <a16:creationId xmlns="" xmlns:a16="http://schemas.microsoft.com/office/drawing/2014/main" id="{E61FFCF0-F199-2A7E-7B2A-484A190FE6D8}"/>
              </a:ext>
            </a:extLst>
          </p:cNvPr>
          <p:cNvSpPr/>
          <p:nvPr/>
        </p:nvSpPr>
        <p:spPr>
          <a:xfrm>
            <a:off x="5580112" y="341192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="" xmlns:a16="http://schemas.microsoft.com/office/drawing/2014/main" id="{78840D84-A155-EC54-A17D-A8F9D994D73A}"/>
              </a:ext>
            </a:extLst>
          </p:cNvPr>
          <p:cNvSpPr/>
          <p:nvPr/>
        </p:nvSpPr>
        <p:spPr>
          <a:xfrm>
            <a:off x="5580112" y="437266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="" xmlns:a16="http://schemas.microsoft.com/office/drawing/2014/main" id="{3D031675-A338-793F-0E88-88C5AD7DFB29}"/>
              </a:ext>
            </a:extLst>
          </p:cNvPr>
          <p:cNvSpPr/>
          <p:nvPr/>
        </p:nvSpPr>
        <p:spPr>
          <a:xfrm>
            <a:off x="3131840" y="537321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7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="" xmlns:a16="http://schemas.microsoft.com/office/drawing/2014/main" id="{3AD9BF65-71D3-77DC-89EF-EF852EA2E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6560074" cy="467999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886EF5F-936E-3452-B3B3-5AB14BF63C26}"/>
              </a:ext>
            </a:extLst>
          </p:cNvPr>
          <p:cNvSpPr txBox="1"/>
          <p:nvPr/>
        </p:nvSpPr>
        <p:spPr>
          <a:xfrm>
            <a:off x="4592754" y="308564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1E0CC7D-A81B-19A1-BB0D-8C6FF1637191}"/>
              </a:ext>
            </a:extLst>
          </p:cNvPr>
          <p:cNvSpPr txBox="1"/>
          <p:nvPr/>
        </p:nvSpPr>
        <p:spPr>
          <a:xfrm>
            <a:off x="3707904" y="407673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18CA38-6B86-B3F3-55DB-D1378ED6EFC4}"/>
              </a:ext>
            </a:extLst>
          </p:cNvPr>
          <p:cNvSpPr txBox="1"/>
          <p:nvPr/>
        </p:nvSpPr>
        <p:spPr>
          <a:xfrm>
            <a:off x="4499992" y="506782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04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7241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0205"/>
            <a:ext cx="7992888" cy="47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368398-C6AA-A29C-A05C-3C38AAF3B962}"/>
              </a:ext>
            </a:extLst>
          </p:cNvPr>
          <p:cNvSpPr txBox="1"/>
          <p:nvPr/>
        </p:nvSpPr>
        <p:spPr>
          <a:xfrm>
            <a:off x="4067944" y="3933056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CBFA0C-CCF4-3F2C-82AA-1FC007CCF764}"/>
              </a:ext>
            </a:extLst>
          </p:cNvPr>
          <p:cNvSpPr txBox="1"/>
          <p:nvPr/>
        </p:nvSpPr>
        <p:spPr>
          <a:xfrm>
            <a:off x="4067944" y="5229200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2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CF2FDEA-98DE-3241-FADF-CD2977BC1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3" y="1340768"/>
            <a:ext cx="7125968" cy="453650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038DD0-1771-0B6F-75D4-3EE4CC5E4409}"/>
              </a:ext>
            </a:extLst>
          </p:cNvPr>
          <p:cNvSpPr txBox="1"/>
          <p:nvPr/>
        </p:nvSpPr>
        <p:spPr>
          <a:xfrm>
            <a:off x="5508104" y="30638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he does.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D3C981-8C7C-66C6-D860-B34812DCAC8A}"/>
              </a:ext>
            </a:extLst>
          </p:cNvPr>
          <p:cNvSpPr txBox="1"/>
          <p:nvPr/>
        </p:nvSpPr>
        <p:spPr>
          <a:xfrm>
            <a:off x="5511393" y="40306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she does.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5FFC8EB-4289-3EA0-C177-1994F069598B}"/>
              </a:ext>
            </a:extLst>
          </p:cNvPr>
          <p:cNvSpPr txBox="1"/>
          <p:nvPr/>
        </p:nvSpPr>
        <p:spPr>
          <a:xfrm>
            <a:off x="5508104" y="499733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he doesn’t.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389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="" xmlns:a16="http://schemas.microsoft.com/office/drawing/2014/main" id="{BC442BAB-0F4F-ACCB-F812-F27D79639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10655"/>
            <a:ext cx="5976664" cy="5697685"/>
          </a:xfr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AA7C4D6-E9D9-75F1-4E15-9BAD34A1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2669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D25777-C423-4A77-C512-A24FD9BA4EEC}"/>
              </a:ext>
            </a:extLst>
          </p:cNvPr>
          <p:cNvSpPr txBox="1"/>
          <p:nvPr/>
        </p:nvSpPr>
        <p:spPr>
          <a:xfrm>
            <a:off x="3131840" y="260393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 not eat vegetables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7C9578-816A-580F-3CC4-07312247497B}"/>
              </a:ext>
            </a:extLst>
          </p:cNvPr>
          <p:cNvSpPr txBox="1"/>
          <p:nvPr/>
        </p:nvSpPr>
        <p:spPr>
          <a:xfrm>
            <a:off x="3131840" y="35028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she have a scarf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DD98CE0-35FE-E013-34D3-AADD6D49EC30}"/>
              </a:ext>
            </a:extLst>
          </p:cNvPr>
          <p:cNvSpPr txBox="1"/>
          <p:nvPr/>
        </p:nvSpPr>
        <p:spPr>
          <a:xfrm>
            <a:off x="3131840" y="441435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they have cookies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24D45A8-F96C-E10E-E422-18AC0D0A6185}"/>
              </a:ext>
            </a:extLst>
          </p:cNvPr>
          <p:cNvSpPr txBox="1"/>
          <p:nvPr/>
        </p:nvSpPr>
        <p:spPr>
          <a:xfrm>
            <a:off x="3131840" y="531864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he have long hair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B79874-25AD-F379-3023-C2883E0B1775}"/>
              </a:ext>
            </a:extLst>
          </p:cNvPr>
          <p:cNvSpPr txBox="1"/>
          <p:nvPr/>
        </p:nvSpPr>
        <p:spPr>
          <a:xfrm>
            <a:off x="3131840" y="62229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doesn’t want fruit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96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DDCCC65-6387-13F0-A1E4-53A8EE19E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51" y="1628801"/>
            <a:ext cx="7188349" cy="447651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CA41D0-2CAC-F9B3-C2C7-6A5A14368B99}"/>
              </a:ext>
            </a:extLst>
          </p:cNvPr>
          <p:cNvSpPr txBox="1"/>
          <p:nvPr/>
        </p:nvSpPr>
        <p:spPr>
          <a:xfrm>
            <a:off x="3806535" y="3059051"/>
            <a:ext cx="108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835998-9083-EB8C-CAA3-6DC7089CD2C4}"/>
              </a:ext>
            </a:extLst>
          </p:cNvPr>
          <p:cNvSpPr txBox="1"/>
          <p:nvPr/>
        </p:nvSpPr>
        <p:spPr>
          <a:xfrm>
            <a:off x="5364088" y="3059051"/>
            <a:ext cx="108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805845-627C-49ED-833E-2C1FED06D902}"/>
              </a:ext>
            </a:extLst>
          </p:cNvPr>
          <p:cNvSpPr txBox="1"/>
          <p:nvPr/>
        </p:nvSpPr>
        <p:spPr>
          <a:xfrm>
            <a:off x="2562217" y="3404380"/>
            <a:ext cx="108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22D902B-D75B-D68B-56E1-B3FAEA8A3C45}"/>
              </a:ext>
            </a:extLst>
          </p:cNvPr>
          <p:cNvSpPr txBox="1"/>
          <p:nvPr/>
        </p:nvSpPr>
        <p:spPr>
          <a:xfrm>
            <a:off x="4281470" y="3829671"/>
            <a:ext cx="108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B788FF-11FC-A6EB-A5E2-32A6C024BB6E}"/>
              </a:ext>
            </a:extLst>
          </p:cNvPr>
          <p:cNvSpPr txBox="1"/>
          <p:nvPr/>
        </p:nvSpPr>
        <p:spPr>
          <a:xfrm>
            <a:off x="4896000" y="4226400"/>
            <a:ext cx="108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7F5C0B5-47FD-432E-FBB8-586B25014E09}"/>
              </a:ext>
            </a:extLst>
          </p:cNvPr>
          <p:cNvSpPr txBox="1"/>
          <p:nvPr/>
        </p:nvSpPr>
        <p:spPr>
          <a:xfrm>
            <a:off x="5184000" y="4788000"/>
            <a:ext cx="108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5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658</Words>
  <Application>Microsoft Office PowerPoint</Application>
  <PresentationFormat>화면 슬라이드 쇼(4:3)</PresentationFormat>
  <Paragraphs>302</Paragraphs>
  <Slides>92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92</vt:i4>
      </vt:variant>
    </vt:vector>
  </HeadingPairs>
  <TitlesOfParts>
    <vt:vector size="93" baseType="lpstr">
      <vt:lpstr>Office 테마</vt:lpstr>
      <vt:lpstr>PowerPoint 프레젠테이션</vt:lpstr>
      <vt:lpstr>Unit 1 A Boy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2 Three Owls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3 We Are Friends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4 Are They Friends?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5 This Is a Pineapple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6 It’s Sally’s Hat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7 He Is Tall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8 Who is He?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9 I Have a Yellow Banana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10 I Don’t Have Dessert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186</cp:revision>
  <dcterms:created xsi:type="dcterms:W3CDTF">2022-12-07T08:06:02Z</dcterms:created>
  <dcterms:modified xsi:type="dcterms:W3CDTF">2023-01-10T04:39:06Z</dcterms:modified>
</cp:coreProperties>
</file>