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A1F-F7D5-4B4B-B5A2-2A1BB3105444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D1F-7850-4621-A679-2116D0FCD0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5.xml"/><Relationship Id="rId5" Type="http://schemas.openxmlformats.org/officeDocument/2006/relationships/slide" Target="slide5.xml"/><Relationship Id="rId10" Type="http://schemas.openxmlformats.org/officeDocument/2006/relationships/slide" Target="slide28.xml"/><Relationship Id="rId4" Type="http://schemas.openxmlformats.org/officeDocument/2006/relationships/image" Target="../media/image5.png"/><Relationship Id="rId9" Type="http://schemas.openxmlformats.org/officeDocument/2006/relationships/slide" Target="slide31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4.png"/><Relationship Id="rId7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8.xml"/><Relationship Id="rId10" Type="http://schemas.openxmlformats.org/officeDocument/2006/relationships/slide" Target="slide35.xml"/><Relationship Id="rId4" Type="http://schemas.openxmlformats.org/officeDocument/2006/relationships/image" Target="../media/image7.png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8.xml"/><Relationship Id="rId3" Type="http://schemas.openxmlformats.org/officeDocument/2006/relationships/image" Target="../media/image4.png"/><Relationship Id="rId7" Type="http://schemas.openxmlformats.org/officeDocument/2006/relationships/slide" Target="slide51.xml"/><Relationship Id="rId12" Type="http://schemas.openxmlformats.org/officeDocument/2006/relationships/slide" Target="slide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3.xml"/><Relationship Id="rId5" Type="http://schemas.openxmlformats.org/officeDocument/2006/relationships/slide" Target="slide49.xml"/><Relationship Id="rId10" Type="http://schemas.openxmlformats.org/officeDocument/2006/relationships/slide" Target="slide59.xml"/><Relationship Id="rId4" Type="http://schemas.openxmlformats.org/officeDocument/2006/relationships/image" Target="../media/image8.png"/><Relationship Id="rId9" Type="http://schemas.openxmlformats.org/officeDocument/2006/relationships/slide" Target="slide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KakaoTalk_20180115_170931343.png"/>
          <p:cNvPicPr>
            <a:picLocks noChangeAspect="1"/>
          </p:cNvPicPr>
          <p:nvPr/>
        </p:nvPicPr>
        <p:blipFill>
          <a:blip r:embed="rId2" cstate="print"/>
          <a:srcRect l="8469" t="5556" r="11619" b="381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1EB7DCAC-72E4-4126-97EA-8DB1115AEBEE}"/>
              </a:ext>
            </a:extLst>
          </p:cNvPr>
          <p:cNvSpPr/>
          <p:nvPr/>
        </p:nvSpPr>
        <p:spPr>
          <a:xfrm>
            <a:off x="1643042" y="1357298"/>
            <a:ext cx="584377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Useful Teaching Materials</a:t>
            </a:r>
            <a:endParaRPr lang="ko-KR" altLang="en-US" sz="3600" b="1"/>
          </a:p>
        </p:txBody>
      </p:sp>
      <p:pic>
        <p:nvPicPr>
          <p:cNvPr id="9" name="그림 8" descr="KakaoTalk_20180115_1709285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142984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061971"/>
            <a:ext cx="7573433" cy="309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3 Somebody/Anything/Nowhere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257" y="2171524"/>
            <a:ext cx="7411485" cy="312968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757" y="2519235"/>
            <a:ext cx="7230485" cy="234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573" y="2409682"/>
            <a:ext cx="7544854" cy="253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4 Present Simple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60040" cy="360040"/>
          </a:xfrm>
          <a:prstGeom prst="rect">
            <a:avLst/>
          </a:prstGeom>
          <a:noFill/>
        </p:spPr>
      </p:pic>
      <p:pic>
        <p:nvPicPr>
          <p:cNvPr id="6" name="그림 5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784" y="2262024"/>
            <a:ext cx="7392432" cy="289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31" y="2557340"/>
            <a:ext cx="7249537" cy="231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099" y="2000050"/>
            <a:ext cx="7525801" cy="337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5 Present Continuous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547" y="2338234"/>
            <a:ext cx="7382906" cy="2890966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68" y="2485893"/>
            <a:ext cx="7259064" cy="245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68" y="2371577"/>
            <a:ext cx="7259064" cy="278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000" y="1771200"/>
            <a:ext cx="5830114" cy="4848902"/>
          </a:xfrm>
          <a:prstGeom prst="rect">
            <a:avLst/>
          </a:prstGeom>
        </p:spPr>
      </p:pic>
      <p:pic>
        <p:nvPicPr>
          <p:cNvPr id="6" name="그림 5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227687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" name="그림 6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2592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292494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616530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80526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그림 10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44522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08518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그림 12" descr="d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472514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4" name="그림 13" descr="df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436510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433498"/>
            <a:ext cx="7573433" cy="257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6 Past Simple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257" y="2443024"/>
            <a:ext cx="7411485" cy="249814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757" y="2600209"/>
            <a:ext cx="7230485" cy="219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15" y="2492896"/>
            <a:ext cx="729716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1966708"/>
            <a:ext cx="7573433" cy="340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7 Past Continuous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968" y="2352524"/>
            <a:ext cx="7440064" cy="2732660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21" y="2636912"/>
            <a:ext cx="722095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490656"/>
            <a:ext cx="7563906" cy="230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8 Future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784" y="2404919"/>
            <a:ext cx="7392432" cy="2536249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757" y="2547814"/>
            <a:ext cx="7230485" cy="217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5995" y="2134800"/>
            <a:ext cx="5792009" cy="3562847"/>
          </a:xfrm>
          <a:prstGeom prst="rect">
            <a:avLst/>
          </a:prstGeom>
        </p:spPr>
      </p:pic>
      <p:pic>
        <p:nvPicPr>
          <p:cNvPr id="7" name="그림 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9969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335699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2292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86916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그림 10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63691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099" y="2492897"/>
            <a:ext cx="752580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9 Present Perfect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310" y="2342998"/>
            <a:ext cx="7373380" cy="2742186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994" y="2724051"/>
            <a:ext cx="7240011" cy="185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15" y="2481130"/>
            <a:ext cx="7297169" cy="246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1961944"/>
            <a:ext cx="7573433" cy="362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10 Modal Verbs 1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257" y="2743104"/>
            <a:ext cx="7411485" cy="183802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2738341"/>
            <a:ext cx="7268590" cy="184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336" y="2638314"/>
            <a:ext cx="7535327" cy="201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11 Modal Verbs 2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020" y="1733312"/>
            <a:ext cx="7401959" cy="4071952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157234"/>
            <a:ext cx="7563906" cy="314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134800"/>
            <a:ext cx="5811061" cy="3454440"/>
          </a:xfrm>
          <a:prstGeom prst="rect">
            <a:avLst/>
          </a:prstGeom>
        </p:spPr>
      </p:pic>
      <p:pic>
        <p:nvPicPr>
          <p:cNvPr id="6" name="그림 5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63691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" name="그림 6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9969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335699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371703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407707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그림 10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443711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47971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그림 12" descr="d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515719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12 Sense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494" y="2514472"/>
            <a:ext cx="7421011" cy="249870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638314"/>
            <a:ext cx="7278116" cy="20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10" y="2728814"/>
            <a:ext cx="7554380" cy="1924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13 Comparisons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968" y="2223918"/>
            <a:ext cx="7440064" cy="2933274"/>
          </a:xfrm>
          <a:prstGeom prst="rect">
            <a:avLst/>
          </a:prstGeom>
        </p:spPr>
      </p:pic>
      <p:pic>
        <p:nvPicPr>
          <p:cNvPr id="7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68" y="1714260"/>
            <a:ext cx="7259064" cy="394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31" y="2628788"/>
            <a:ext cx="7249537" cy="209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095314"/>
            <a:ext cx="7563906" cy="306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14 Conjunctions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257" y="2152472"/>
            <a:ext cx="7411485" cy="3292752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1857155"/>
            <a:ext cx="7573433" cy="380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15 The Passive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494" y="1914313"/>
            <a:ext cx="7421011" cy="3602919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 Nouns and Articles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08720"/>
            <a:ext cx="360040" cy="360040"/>
          </a:xfrm>
          <a:prstGeom prst="rect">
            <a:avLst/>
          </a:prstGeom>
          <a:noFill/>
        </p:spPr>
      </p:pic>
      <p:pic>
        <p:nvPicPr>
          <p:cNvPr id="6" name="그림 5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628800"/>
            <a:ext cx="7488832" cy="483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276872"/>
            <a:ext cx="756390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16 Gerunds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020" y="2466840"/>
            <a:ext cx="7401959" cy="2546336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757" y="2708921"/>
            <a:ext cx="723048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389" y="2636913"/>
            <a:ext cx="7497222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17 Infinitives 1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784" y="2514472"/>
            <a:ext cx="7392432" cy="2354688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284" y="2766920"/>
            <a:ext cx="7211432" cy="174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573" y="2752630"/>
            <a:ext cx="7544854" cy="175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18 Infinitives 2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494" y="2657367"/>
            <a:ext cx="7421011" cy="1995769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348880"/>
            <a:ext cx="757343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19 Causative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547" y="2776446"/>
            <a:ext cx="7382906" cy="173267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652" y="2200103"/>
            <a:ext cx="7306695" cy="274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21" y="2890762"/>
            <a:ext cx="7220958" cy="147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2924945"/>
            <a:ext cx="7268590" cy="129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10" y="2857420"/>
            <a:ext cx="7554380" cy="172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20 Relative Clauses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968" y="2438261"/>
            <a:ext cx="7440064" cy="2502907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31" y="2636912"/>
            <a:ext cx="7249537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564904"/>
            <a:ext cx="757343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21 Tag Questions 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772816"/>
            <a:ext cx="7392432" cy="4248472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10" y="2420888"/>
            <a:ext cx="75543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22 Direct and Indirect Speech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그림 4" descr="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916832"/>
            <a:ext cx="7411485" cy="3816424"/>
          </a:xfrm>
          <a:prstGeom prst="rect">
            <a:avLst/>
          </a:prstGeom>
        </p:spPr>
      </p:pic>
      <p:pic>
        <p:nvPicPr>
          <p:cNvPr id="6" name="Picture 2" descr="E:\sdss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90872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336" y="1971471"/>
            <a:ext cx="7535327" cy="354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757" y="2000050"/>
            <a:ext cx="7592485" cy="330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 Pronouns and Possessives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908720"/>
            <a:ext cx="360040" cy="360040"/>
          </a:xfrm>
          <a:prstGeom prst="rect">
            <a:avLst/>
          </a:prstGeom>
          <a:noFill/>
        </p:spPr>
      </p:pic>
      <p:pic>
        <p:nvPicPr>
          <p:cNvPr id="6" name="그림 5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772816"/>
            <a:ext cx="7401959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30680.png"/>
          <p:cNvPicPr>
            <a:picLocks noChangeAspect="1"/>
          </p:cNvPicPr>
          <p:nvPr/>
        </p:nvPicPr>
        <p:blipFill>
          <a:blip r:embed="rId2" cstate="print"/>
          <a:srcRect l="417" t="48818" r="2916" b="39061"/>
          <a:stretch>
            <a:fillRect/>
          </a:stretch>
        </p:blipFill>
        <p:spPr>
          <a:xfrm>
            <a:off x="-19050" y="-1"/>
            <a:ext cx="9172576" cy="810508"/>
          </a:xfrm>
          <a:prstGeom prst="rect">
            <a:avLst/>
          </a:prstGeom>
        </p:spPr>
      </p:pic>
      <p:pic>
        <p:nvPicPr>
          <p:cNvPr id="3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4" name="그림 3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178" y="2509709"/>
            <a:ext cx="7287643" cy="228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95</Words>
  <Application>Microsoft Office PowerPoint</Application>
  <PresentationFormat>화면 슬라이드 쇼(4:3)</PresentationFormat>
  <Paragraphs>26</Paragraphs>
  <Slides>69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28</cp:revision>
  <dcterms:created xsi:type="dcterms:W3CDTF">2018-01-17T02:09:42Z</dcterms:created>
  <dcterms:modified xsi:type="dcterms:W3CDTF">2018-01-19T02:58:52Z</dcterms:modified>
</cp:coreProperties>
</file>