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81C0-A7E6-49D2-8F4A-E0A15EC4B0F0}" type="datetimeFigureOut">
              <a:rPr lang="ko-KR" altLang="en-US" smtClean="0"/>
              <a:pPr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970C-7CA0-4EBE-A3E6-CCEB03600C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32.xml"/><Relationship Id="rId10" Type="http://schemas.openxmlformats.org/officeDocument/2006/relationships/slide" Target="slide27.xml"/><Relationship Id="rId4" Type="http://schemas.openxmlformats.org/officeDocument/2006/relationships/image" Target="../media/image5.png"/><Relationship Id="rId9" Type="http://schemas.openxmlformats.org/officeDocument/2006/relationships/slide" Target="slide2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4.png"/><Relationship Id="rId7" Type="http://schemas.openxmlformats.org/officeDocument/2006/relationships/slide" Target="slide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34.xml"/><Relationship Id="rId4" Type="http://schemas.openxmlformats.org/officeDocument/2006/relationships/image" Target="../media/image7.png"/><Relationship Id="rId9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61.xml"/><Relationship Id="rId3" Type="http://schemas.openxmlformats.org/officeDocument/2006/relationships/image" Target="../media/image4.png"/><Relationship Id="rId7" Type="http://schemas.openxmlformats.org/officeDocument/2006/relationships/slide" Target="slide46.xml"/><Relationship Id="rId12" Type="http://schemas.openxmlformats.org/officeDocument/2006/relationships/slide" Target="slide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56.xml"/><Relationship Id="rId5" Type="http://schemas.openxmlformats.org/officeDocument/2006/relationships/slide" Target="slide43.xml"/><Relationship Id="rId10" Type="http://schemas.openxmlformats.org/officeDocument/2006/relationships/slide" Target="slide54.xml"/><Relationship Id="rId4" Type="http://schemas.openxmlformats.org/officeDocument/2006/relationships/image" Target="../media/image8.png"/><Relationship Id="rId9" Type="http://schemas.openxmlformats.org/officeDocument/2006/relationships/slide" Target="slide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180115_170930995.png"/>
          <p:cNvPicPr>
            <a:picLocks noChangeAspect="1"/>
          </p:cNvPicPr>
          <p:nvPr/>
        </p:nvPicPr>
        <p:blipFill>
          <a:blip r:embed="rId2" cstate="print"/>
          <a:srcRect l="8388" t="5694" r="11669" b="38056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:lc="http://schemas.openxmlformats.org/drawingml/2006/lockedCanvas" xmlns="" id="{1EB7DCAC-72E4-4126-97EA-8DB1115AEBEE}"/>
              </a:ext>
            </a:extLst>
          </p:cNvPr>
          <p:cNvSpPr/>
          <p:nvPr/>
        </p:nvSpPr>
        <p:spPr>
          <a:xfrm>
            <a:off x="1643042" y="1357298"/>
            <a:ext cx="584377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Useful Teaching Materials</a:t>
            </a:r>
            <a:endParaRPr lang="ko-KR" altLang="en-US" sz="3600" b="1"/>
          </a:p>
        </p:txBody>
      </p:sp>
      <p:pic>
        <p:nvPicPr>
          <p:cNvPr id="9" name="그림 8" descr="KakaoTalk_20180115_1709315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142984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538288"/>
            <a:ext cx="7573433" cy="233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3 Pronouns and Possessives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257" y="2176287"/>
            <a:ext cx="7411485" cy="305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415" y="2564904"/>
            <a:ext cx="729716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1880971"/>
            <a:ext cx="7573433" cy="356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4 Present and Past: Be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731" y="2471604"/>
            <a:ext cx="7430538" cy="246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178" y="2490656"/>
            <a:ext cx="7287643" cy="237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05" y="1961944"/>
            <a:ext cx="7268590" cy="355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520" y="2523998"/>
            <a:ext cx="7582959" cy="234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5 Present Simple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020" y="2228682"/>
            <a:ext cx="7401959" cy="292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942" y="2128656"/>
            <a:ext cx="7278116" cy="302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그림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72817"/>
            <a:ext cx="5801535" cy="4752528"/>
          </a:xfrm>
          <a:prstGeom prst="rect">
            <a:avLst/>
          </a:prstGeom>
        </p:spPr>
      </p:pic>
      <p:pic>
        <p:nvPicPr>
          <p:cNvPr id="7" name="그림 6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20486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그림 7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520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그림 8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852936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그림 9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580526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그림 10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5490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2" name="그림 11" descr="df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000" y="5148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그림 12" descr="d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79715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4" name="그림 13" descr="d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464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5" name="그림 14" descr="dfd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14908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6" name="그림 15" descr="dfd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612000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520" y="2166760"/>
            <a:ext cx="7582959" cy="313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6 Present Continuous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020" y="2014340"/>
            <a:ext cx="7401959" cy="335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942" y="2371577"/>
            <a:ext cx="7278116" cy="271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138182"/>
            <a:ext cx="7573433" cy="309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7 </a:t>
            </a: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Past </a:t>
            </a: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Simple: Regular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257" y="2219156"/>
            <a:ext cx="7411485" cy="3010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231" y="2128656"/>
            <a:ext cx="7249537" cy="331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1971471"/>
            <a:ext cx="7563906" cy="340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8 </a:t>
            </a: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Past </a:t>
            </a:r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Simple: Irregular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494" y="2223918"/>
            <a:ext cx="7421011" cy="2933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05" y="2076260"/>
            <a:ext cx="7268590" cy="336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9 Future: Will/Be Going To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257" y="2219156"/>
            <a:ext cx="7411485" cy="3010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그림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0759" y="2132856"/>
            <a:ext cx="5782482" cy="3077005"/>
          </a:xfrm>
          <a:prstGeom prst="rect">
            <a:avLst/>
          </a:prstGeom>
        </p:spPr>
      </p:pic>
      <p:pic>
        <p:nvPicPr>
          <p:cNvPr id="7" name="그림 6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63691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그림 7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299695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그림 8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36510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그림 9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4248" y="4725144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652" y="2420888"/>
            <a:ext cx="730669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033392"/>
            <a:ext cx="7563906" cy="319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10 Modal 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494" y="2023866"/>
            <a:ext cx="7421011" cy="32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810" y="1761892"/>
            <a:ext cx="7554380" cy="3683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11 Adjectives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0547" y="2257261"/>
            <a:ext cx="7382906" cy="297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514472"/>
            <a:ext cx="7563906" cy="22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12 Adverbs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257" y="2357288"/>
            <a:ext cx="7411485" cy="272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757" y="1819050"/>
            <a:ext cx="7592485" cy="355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13 Comparisons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020" y="2219156"/>
            <a:ext cx="7401959" cy="293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652" y="1457049"/>
            <a:ext cx="7306695" cy="4492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lang="ko-KR" altLang="en-US" sz="48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그림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844824"/>
            <a:ext cx="5763430" cy="4458323"/>
          </a:xfrm>
          <a:prstGeom prst="rect">
            <a:avLst/>
          </a:prstGeom>
        </p:spPr>
      </p:pic>
      <p:pic>
        <p:nvPicPr>
          <p:cNvPr id="7" name="그림 6" descr="df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234888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8" name="그림 7" descr="df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2708920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그림 8" descr="df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407707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" name="그림 9" descr="df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443711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그림 10" descr="d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479715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2" name="그림 11" descr="dfd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15719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그림 12" descr="d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51723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4" name="그림 13" descr="d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5877272"/>
            <a:ext cx="32003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14 Conjunctions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021" y="2747867"/>
            <a:ext cx="7401959" cy="183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05" y="2652604"/>
            <a:ext cx="7268590" cy="221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521" y="2352524"/>
            <a:ext cx="7582959" cy="280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15 Prepositions of Time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0547" y="2862183"/>
            <a:ext cx="7382906" cy="171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942" y="2166760"/>
            <a:ext cx="7278116" cy="306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481130"/>
            <a:ext cx="7563906" cy="246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16 Prepositions of      </a:t>
            </a:r>
          </a:p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                               Place and Movement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340768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784" y="2204864"/>
            <a:ext cx="739243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416" y="2057208"/>
            <a:ext cx="7297169" cy="338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17 Infinitives and Gerunds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020" y="2643078"/>
            <a:ext cx="7401959" cy="208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757" y="2771682"/>
            <a:ext cx="7230485" cy="180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 Nouns and Articles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000" y="1844824"/>
            <a:ext cx="76324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520" y="2600209"/>
            <a:ext cx="7582959" cy="219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18 Direct and Indirect Objects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257" y="2619262"/>
            <a:ext cx="7411485" cy="217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231" y="2643078"/>
            <a:ext cx="7249537" cy="215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628788"/>
            <a:ext cx="7573433" cy="231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19 Relative Clauses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020" y="2428735"/>
            <a:ext cx="7401959" cy="2584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05" y="2492896"/>
            <a:ext cx="726859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20 Conditionals: If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494" y="2543051"/>
            <a:ext cx="7421011" cy="232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942" y="2636912"/>
            <a:ext cx="72781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573" y="2514472"/>
            <a:ext cx="7544854" cy="249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21 Information Questions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784" y="1772816"/>
            <a:ext cx="739243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468" y="2319182"/>
            <a:ext cx="7259064" cy="269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705" y="2514472"/>
            <a:ext cx="7630590" cy="22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22 Types of Sentences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6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6257" y="2781209"/>
            <a:ext cx="7411485" cy="179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178" y="2871709"/>
            <a:ext cx="7077538" cy="156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889" y="2757393"/>
            <a:ext cx="7316222" cy="175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83" y="2543051"/>
            <a:ext cx="7573433" cy="225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047" y="2195340"/>
            <a:ext cx="7563906" cy="288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Lesson 2 Quantity Words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E:\sdss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08720"/>
            <a:ext cx="360040" cy="360040"/>
          </a:xfrm>
          <a:prstGeom prst="rect">
            <a:avLst/>
          </a:prstGeom>
          <a:noFill/>
        </p:spPr>
      </p:pic>
      <p:pic>
        <p:nvPicPr>
          <p:cNvPr id="7" name="그림 6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731" y="2133418"/>
            <a:ext cx="7430538" cy="302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akaoTalk_20180115_170929954.png"/>
          <p:cNvPicPr>
            <a:picLocks noChangeAspect="1"/>
          </p:cNvPicPr>
          <p:nvPr/>
        </p:nvPicPr>
        <p:blipFill>
          <a:blip r:embed="rId2" cstate="print"/>
          <a:srcRect l="403" t="48742" r="2708" b="38944"/>
          <a:stretch>
            <a:fillRect/>
          </a:stretch>
        </p:blipFill>
        <p:spPr>
          <a:xfrm>
            <a:off x="-9525" y="0"/>
            <a:ext cx="9163050" cy="819150"/>
          </a:xfrm>
          <a:prstGeom prst="rect">
            <a:avLst/>
          </a:prstGeom>
        </p:spPr>
      </p:pic>
      <p:pic>
        <p:nvPicPr>
          <p:cNvPr id="4" name="Picture 7" descr="\\RABBY1\Design_dataShare\e-future logo\efuture logo stand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521586"/>
          </a:xfrm>
          <a:prstGeom prst="rect">
            <a:avLst/>
          </a:prstGeom>
          <a:noFill/>
        </p:spPr>
      </p:pic>
      <p:pic>
        <p:nvPicPr>
          <p:cNvPr id="5" name="그림 4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942" y="2492896"/>
            <a:ext cx="7278116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114</Words>
  <Application>Microsoft Office PowerPoint</Application>
  <PresentationFormat>화면 슬라이드 쇼(4:3)</PresentationFormat>
  <Paragraphs>27</Paragraphs>
  <Slides>64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64</vt:i4>
      </vt:variant>
    </vt:vector>
  </HeadingPairs>
  <TitlesOfParts>
    <vt:vector size="6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20</cp:revision>
  <dcterms:created xsi:type="dcterms:W3CDTF">2018-01-17T02:08:12Z</dcterms:created>
  <dcterms:modified xsi:type="dcterms:W3CDTF">2018-01-18T08:21:23Z</dcterms:modified>
</cp:coreProperties>
</file>