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24" r:id="rId4"/>
    <p:sldId id="32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6" r:id="rId63"/>
    <p:sldId id="327" r:id="rId6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5D688-78F0-46B1-A432-0C8069F101B9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A2D0-0DF1-4918-B069-8A0FAA91C3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12" Type="http://schemas.openxmlformats.org/officeDocument/2006/relationships/slide" Target="slide21.xml"/><Relationship Id="rId2" Type="http://schemas.openxmlformats.org/officeDocument/2006/relationships/image" Target="../media/image3.png"/><Relationship Id="rId16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29.xml"/><Relationship Id="rId10" Type="http://schemas.openxmlformats.org/officeDocument/2006/relationships/slide" Target="slide16.xml"/><Relationship Id="rId4" Type="http://schemas.openxmlformats.org/officeDocument/2006/relationships/image" Target="../media/image5.png"/><Relationship Id="rId9" Type="http://schemas.openxmlformats.org/officeDocument/2006/relationships/slide" Target="slide14.xml"/><Relationship Id="rId1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4.png"/><Relationship Id="rId7" Type="http://schemas.openxmlformats.org/officeDocument/2006/relationships/slide" Target="slide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image" Target="../media/image7.png"/><Relationship Id="rId9" Type="http://schemas.openxmlformats.org/officeDocument/2006/relationships/slide" Target="slide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image" Target="../media/image4.png"/><Relationship Id="rId7" Type="http://schemas.openxmlformats.org/officeDocument/2006/relationships/slide" Target="slide5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61.xml"/><Relationship Id="rId5" Type="http://schemas.openxmlformats.org/officeDocument/2006/relationships/slide" Target="slide48.xml"/><Relationship Id="rId10" Type="http://schemas.openxmlformats.org/officeDocument/2006/relationships/slide" Target="slide58.xml"/><Relationship Id="rId4" Type="http://schemas.openxmlformats.org/officeDocument/2006/relationships/image" Target="../media/image8.png"/><Relationship Id="rId9" Type="http://schemas.openxmlformats.org/officeDocument/2006/relationships/slide" Target="slide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표지1.png"/>
          <p:cNvPicPr>
            <a:picLocks noChangeAspect="1"/>
          </p:cNvPicPr>
          <p:nvPr/>
        </p:nvPicPr>
        <p:blipFill>
          <a:blip r:embed="rId2" cstate="print"/>
          <a:srcRect l="8446" t="5509" r="11582" b="37905"/>
          <a:stretch>
            <a:fillRect/>
          </a:stretch>
        </p:blipFill>
        <p:spPr>
          <a:xfrm>
            <a:off x="-9525" y="-9525"/>
            <a:ext cx="9162234" cy="6877049"/>
          </a:xfrm>
          <a:prstGeom prst="rect">
            <a:avLst/>
          </a:prstGeom>
        </p:spPr>
      </p:pic>
      <p:pic>
        <p:nvPicPr>
          <p:cNvPr id="10" name="그림 9" descr="KakaoTalk_20180115_1709314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142984"/>
            <a:ext cx="1785600" cy="17856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="" xmlns:lc="http://schemas.openxmlformats.org/drawingml/2006/lockedCanvas" xmlns:a16="http://schemas.microsoft.com/office/drawing/2014/main" id="{1EB7DCAC-72E4-4126-97EA-8DB1115AEBEE}"/>
              </a:ext>
            </a:extLst>
          </p:cNvPr>
          <p:cNvSpPr/>
          <p:nvPr/>
        </p:nvSpPr>
        <p:spPr>
          <a:xfrm>
            <a:off x="1608541" y="1357298"/>
            <a:ext cx="584377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Useful Teaching </a:t>
            </a:r>
            <a:r>
              <a:rPr lang="en-US" sz="3600" b="1" dirty="0" smtClean="0"/>
              <a:t>Materials</a:t>
            </a:r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757" y="2481130"/>
            <a:ext cx="8316486" cy="2316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3 Subject and Object Pronouns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908720"/>
            <a:ext cx="360040" cy="360040"/>
          </a:xfrm>
          <a:prstGeom prst="rect">
            <a:avLst/>
          </a:prstGeom>
          <a:noFill/>
        </p:spPr>
      </p:pic>
      <p:pic>
        <p:nvPicPr>
          <p:cNvPr id="9" name="그림 8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783" y="2600209"/>
            <a:ext cx="8116433" cy="2124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573" y="2133418"/>
            <a:ext cx="7906854" cy="2879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230" y="2014340"/>
            <a:ext cx="8335539" cy="292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806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4 Demonstratives and Possessive 1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060848"/>
            <a:ext cx="8120636" cy="353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230" y="2447788"/>
            <a:ext cx="8335539" cy="227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5 Possessives 2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060848"/>
            <a:ext cx="8173591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230" y="1885734"/>
            <a:ext cx="8335539" cy="3343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6 Present Simple: Be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441" y="2290603"/>
            <a:ext cx="8183118" cy="265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705" y="2564905"/>
            <a:ext cx="7992591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그림 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772816"/>
            <a:ext cx="5858693" cy="4840215"/>
          </a:xfrm>
          <a:prstGeom prst="rect">
            <a:avLst/>
          </a:prstGeom>
        </p:spPr>
      </p:pic>
      <p:pic>
        <p:nvPicPr>
          <p:cNvPr id="10" name="그림 9" descr="df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20486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2" name="그림 11" descr="df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492896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3" name="그림 12" descr="df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780928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4" name="그림 13" descr="dfd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3114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5" name="그림 14" descr="d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3429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6" name="그림 15" descr="dfd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5220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7" name="그림 16" descr="d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896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8" name="그림 17" descr="d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581128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9" name="그림 18" descr="dfd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5544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0" name="그림 19" descr="dfd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5868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1" name="그림 20" descr="dfd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6192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230" y="2266787"/>
            <a:ext cx="8335539" cy="260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7 Present Simple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2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204" y="2390630"/>
            <a:ext cx="8173591" cy="2406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520" y="1723786"/>
            <a:ext cx="7944959" cy="364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993" y="2395392"/>
            <a:ext cx="8326013" cy="2473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8 Present Simple and </a:t>
            </a:r>
          </a:p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                              Frequency Adverbs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340768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420888"/>
            <a:ext cx="8173591" cy="276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178" y="2100077"/>
            <a:ext cx="8011644" cy="29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9 Present Continuous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1" y="2290603"/>
            <a:ext cx="8100191" cy="2578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467" y="2252498"/>
            <a:ext cx="7983065" cy="268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993" y="2266787"/>
            <a:ext cx="8326013" cy="260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10 Present Simple vs.</a:t>
            </a:r>
          </a:p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                                Present Continuous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340768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2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492896"/>
            <a:ext cx="8173591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" name="그림 22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988840"/>
            <a:ext cx="5772956" cy="3305637"/>
          </a:xfrm>
          <a:prstGeom prst="rect">
            <a:avLst/>
          </a:prstGeom>
        </p:spPr>
      </p:pic>
      <p:pic>
        <p:nvPicPr>
          <p:cNvPr id="17" name="그림 16" descr="df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56490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6" name="그림 15" descr="df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92494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9" name="그림 18" descr="df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328498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0" name="그림 19" descr="dfd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50912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1" name="그림 20" descr="d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86916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36912"/>
            <a:ext cx="7935433" cy="163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230" y="2547814"/>
            <a:ext cx="8335539" cy="232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11 Future: Will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3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730" y="2314419"/>
            <a:ext cx="8154539" cy="2554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6" name="그림 5" descr="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230" y="2390630"/>
            <a:ext cx="8335539" cy="2406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12 Past Simple: Regular Verbs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678" y="2400156"/>
            <a:ext cx="8192644" cy="239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994" y="1980998"/>
            <a:ext cx="7964012" cy="339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757" y="2390630"/>
            <a:ext cx="8316486" cy="2478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13 Past Simple:</a:t>
            </a:r>
          </a:p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                          Irregular Verbs and Be 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340768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492896"/>
            <a:ext cx="8082531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3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941" y="2385866"/>
            <a:ext cx="8002117" cy="2555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809" y="1980998"/>
            <a:ext cx="8278381" cy="324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그림 10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2000" y="1990800"/>
            <a:ext cx="5849167" cy="3762900"/>
          </a:xfrm>
          <a:prstGeom prst="rect">
            <a:avLst/>
          </a:prstGeom>
        </p:spPr>
      </p:pic>
      <p:pic>
        <p:nvPicPr>
          <p:cNvPr id="17" name="그림 16" descr="df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2492896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6" name="그림 15" descr="df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2852936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9" name="그림 18" descr="df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4293096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0" name="그림 19" descr="dfd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4653136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1" name="그림 20" descr="d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5013176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2" name="그림 11" descr="dfd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5373216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14 Modal Verbs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257" y="2166760"/>
            <a:ext cx="8135486" cy="284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178" y="2519235"/>
            <a:ext cx="8011644" cy="2205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993" y="2552577"/>
            <a:ext cx="8326013" cy="217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15 Adjectives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494" y="2419208"/>
            <a:ext cx="8145012" cy="244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283" y="2564905"/>
            <a:ext cx="793543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78" y="2338234"/>
            <a:ext cx="8373644" cy="260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16 Adverbs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4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204" y="2523998"/>
            <a:ext cx="8173591" cy="2201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993" y="2114366"/>
            <a:ext cx="8326013" cy="297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17 Prepositions of Time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4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967" y="2060848"/>
            <a:ext cx="8164065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125" y="1056944"/>
            <a:ext cx="8049749" cy="503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 Singular and Plural Nouns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908720"/>
            <a:ext cx="360040" cy="360040"/>
          </a:xfrm>
          <a:prstGeom prst="rect">
            <a:avLst/>
          </a:prstGeom>
          <a:noFill/>
        </p:spPr>
      </p:pic>
      <p:pic>
        <p:nvPicPr>
          <p:cNvPr id="8" name="그림 7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000" y="1916832"/>
            <a:ext cx="792088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18 Prepositions of Place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5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060848"/>
            <a:ext cx="806347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09470"/>
            <a:ext cx="7966262" cy="4051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19 There + Be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730" y="2666893"/>
            <a:ext cx="8154539" cy="2058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994" y="2204864"/>
            <a:ext cx="7964012" cy="288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230" y="2328708"/>
            <a:ext cx="8335539" cy="2756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20 Infinitives as Objects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494" y="2790736"/>
            <a:ext cx="8145012" cy="171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231" y="2348880"/>
            <a:ext cx="797353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757" y="2304892"/>
            <a:ext cx="8316486" cy="285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21 Gerunds as Objects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5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805025"/>
            <a:ext cx="8109717" cy="1560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283" y="2400156"/>
            <a:ext cx="7935433" cy="254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652" y="2161998"/>
            <a:ext cx="8030696" cy="2851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993" y="2564904"/>
            <a:ext cx="8326013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000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22 Information Questions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357288"/>
            <a:ext cx="8104954" cy="258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283" y="2492896"/>
            <a:ext cx="7935433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230" y="2485893"/>
            <a:ext cx="8335539" cy="2311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78" y="1957182"/>
            <a:ext cx="8373644" cy="3055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 Count and Non-Count Nouns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000" y="2109603"/>
            <a:ext cx="8145012" cy="2903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8916.png"/>
          <p:cNvPicPr>
            <a:picLocks noChangeAspect="1"/>
          </p:cNvPicPr>
          <p:nvPr/>
        </p:nvPicPr>
        <p:blipFill>
          <a:blip r:embed="rId2" cstate="print"/>
          <a:srcRect l="1364" t="49157" r="2926" b="39022"/>
          <a:stretch>
            <a:fillRect/>
          </a:stretch>
        </p:blipFill>
        <p:spPr>
          <a:xfrm>
            <a:off x="1" y="0"/>
            <a:ext cx="9143999" cy="790575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652" y="2276314"/>
            <a:ext cx="8030696" cy="266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126</Words>
  <Application>Microsoft Office PowerPoint</Application>
  <PresentationFormat>화면 슬라이드 쇼(4:3)</PresentationFormat>
  <Paragraphs>29</Paragraphs>
  <Slides>63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63</vt:i4>
      </vt:variant>
    </vt:vector>
  </HeadingPairs>
  <TitlesOfParts>
    <vt:vector size="6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이퓨쳐홍보팀</dc:creator>
  <cp:lastModifiedBy>Eunjeong Kim</cp:lastModifiedBy>
  <cp:revision>28</cp:revision>
  <dcterms:created xsi:type="dcterms:W3CDTF">2018-01-15T07:46:41Z</dcterms:created>
  <dcterms:modified xsi:type="dcterms:W3CDTF">2018-03-27T06:44:41Z</dcterms:modified>
</cp:coreProperties>
</file>